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82" r:id="rId4"/>
    <p:sldId id="258" r:id="rId5"/>
    <p:sldId id="281" r:id="rId6"/>
    <p:sldId id="283" r:id="rId7"/>
    <p:sldId id="291" r:id="rId8"/>
    <p:sldId id="284" r:id="rId9"/>
    <p:sldId id="276" r:id="rId10"/>
    <p:sldId id="260" r:id="rId11"/>
    <p:sldId id="261" r:id="rId12"/>
    <p:sldId id="273" r:id="rId13"/>
    <p:sldId id="293" r:id="rId14"/>
    <p:sldId id="279" r:id="rId15"/>
    <p:sldId id="285" r:id="rId16"/>
    <p:sldId id="262" r:id="rId17"/>
    <p:sldId id="263" r:id="rId18"/>
    <p:sldId id="265" r:id="rId19"/>
    <p:sldId id="294" r:id="rId20"/>
    <p:sldId id="295" r:id="rId21"/>
    <p:sldId id="296" r:id="rId22"/>
    <p:sldId id="297" r:id="rId23"/>
    <p:sldId id="298" r:id="rId24"/>
    <p:sldId id="280" r:id="rId25"/>
    <p:sldId id="275" r:id="rId26"/>
    <p:sldId id="278" r:id="rId27"/>
    <p:sldId id="271" r:id="rId28"/>
    <p:sldId id="286" r:id="rId29"/>
    <p:sldId id="299" r:id="rId30"/>
    <p:sldId id="274" r:id="rId31"/>
    <p:sldId id="288" r:id="rId32"/>
    <p:sldId id="290" r:id="rId33"/>
    <p:sldId id="292" r:id="rId34"/>
    <p:sldId id="266" r:id="rId35"/>
    <p:sldId id="272" r:id="rId36"/>
  </p:sldIdLst>
  <p:sldSz cx="18288000" cy="10287000"/>
  <p:notesSz cx="6858000" cy="9144000"/>
  <p:embeddedFontLst>
    <p:embeddedFont>
      <p:font typeface="윤고딕 Bold" panose="020B0600000101010101" charset="-127"/>
      <p:regular r:id="rId38"/>
    </p:embeddedFont>
    <p:embeddedFont>
      <p:font typeface="윤고딕 Medium" panose="020B0600000101010101" charset="-127"/>
      <p:regular r:id="rId39"/>
    </p:embeddedFont>
    <p:embeddedFont>
      <p:font typeface="윤고딕 Semi-Bold" panose="020B0600000101010101" charset="-127"/>
      <p:regular r:id="rId40"/>
    </p:embeddedFont>
    <p:embeddedFont>
      <p:font typeface="Inter Bold" panose="020B0600000101010101" charset="0"/>
      <p:regular r:id="rId41"/>
    </p:embeddedFont>
    <p:embeddedFont>
      <p:font typeface="Yu Gothic Medium" panose="020B0500000000000000" pitchFamily="34" charset="-128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D708B-1D68-4525-99B4-5C4BD04F482C}" v="34" dt="2024-12-17T01:21:21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 yoon" userId="f3370e8c8e726d02" providerId="LiveId" clId="{270D708B-1D68-4525-99B4-5C4BD04F482C}"/>
    <pc:docChg chg="undo custSel addSld delSld modSld sldOrd">
      <pc:chgData name="ch yoon" userId="f3370e8c8e726d02" providerId="LiveId" clId="{270D708B-1D68-4525-99B4-5C4BD04F482C}" dt="2024-12-17T01:27:36.086" v="1792" actId="20577"/>
      <pc:docMkLst>
        <pc:docMk/>
      </pc:docMkLst>
      <pc:sldChg chg="modSp mod">
        <pc:chgData name="ch yoon" userId="f3370e8c8e726d02" providerId="LiveId" clId="{270D708B-1D68-4525-99B4-5C4BD04F482C}" dt="2024-12-17T00:26:16.009" v="33" actId="20577"/>
        <pc:sldMkLst>
          <pc:docMk/>
          <pc:sldMk cId="0" sldId="256"/>
        </pc:sldMkLst>
        <pc:spChg chg="mod">
          <ac:chgData name="ch yoon" userId="f3370e8c8e726d02" providerId="LiveId" clId="{270D708B-1D68-4525-99B4-5C4BD04F482C}" dt="2024-12-17T00:26:16.009" v="33" actId="20577"/>
          <ac:spMkLst>
            <pc:docMk/>
            <pc:sldMk cId="0" sldId="256"/>
            <ac:spMk id="15" creationId="{00000000-0000-0000-0000-000000000000}"/>
          </ac:spMkLst>
        </pc:spChg>
      </pc:sldChg>
      <pc:sldChg chg="addSp modSp mod">
        <pc:chgData name="ch yoon" userId="f3370e8c8e726d02" providerId="LiveId" clId="{270D708B-1D68-4525-99B4-5C4BD04F482C}" dt="2024-12-17T01:27:36.086" v="1792" actId="20577"/>
        <pc:sldMkLst>
          <pc:docMk/>
          <pc:sldMk cId="0" sldId="257"/>
        </pc:sldMkLst>
        <pc:spChg chg="mod">
          <ac:chgData name="ch yoon" userId="f3370e8c8e726d02" providerId="LiveId" clId="{270D708B-1D68-4525-99B4-5C4BD04F482C}" dt="2024-12-17T01:21:13.100" v="1578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ch yoon" userId="f3370e8c8e726d02" providerId="LiveId" clId="{270D708B-1D68-4525-99B4-5C4BD04F482C}" dt="2024-12-17T01:23:53.006" v="1629"/>
          <ac:spMkLst>
            <pc:docMk/>
            <pc:sldMk cId="0" sldId="257"/>
            <ac:spMk id="6" creationId="{00000000-0000-0000-0000-000000000000}"/>
          </ac:spMkLst>
        </pc:spChg>
        <pc:spChg chg="mod">
          <ac:chgData name="ch yoon" userId="f3370e8c8e726d02" providerId="LiveId" clId="{270D708B-1D68-4525-99B4-5C4BD04F482C}" dt="2024-12-17T01:24:44.020" v="1705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ch yoon" userId="f3370e8c8e726d02" providerId="LiveId" clId="{270D708B-1D68-4525-99B4-5C4BD04F482C}" dt="2024-12-17T01:12:07.883" v="1493"/>
          <ac:spMkLst>
            <pc:docMk/>
            <pc:sldMk cId="0" sldId="257"/>
            <ac:spMk id="20" creationId="{F94FE35D-A9C7-B2D8-4BBC-06007533B59E}"/>
          </ac:spMkLst>
        </pc:spChg>
        <pc:spChg chg="mod">
          <ac:chgData name="ch yoon" userId="f3370e8c8e726d02" providerId="LiveId" clId="{270D708B-1D68-4525-99B4-5C4BD04F482C}" dt="2024-12-17T01:22:32.449" v="1605" actId="20577"/>
          <ac:spMkLst>
            <pc:docMk/>
            <pc:sldMk cId="0" sldId="257"/>
            <ac:spMk id="21" creationId="{D3D2BD2B-6AD4-0FF3-8F9F-EC5704CF2672}"/>
          </ac:spMkLst>
        </pc:spChg>
        <pc:spChg chg="mod">
          <ac:chgData name="ch yoon" userId="f3370e8c8e726d02" providerId="LiveId" clId="{270D708B-1D68-4525-99B4-5C4BD04F482C}" dt="2024-12-17T01:12:21.097" v="1495"/>
          <ac:spMkLst>
            <pc:docMk/>
            <pc:sldMk cId="0" sldId="257"/>
            <ac:spMk id="23" creationId="{975249C2-6745-73C6-32AE-7C531E8D2FDB}"/>
          </ac:spMkLst>
        </pc:spChg>
        <pc:spChg chg="mod">
          <ac:chgData name="ch yoon" userId="f3370e8c8e726d02" providerId="LiveId" clId="{270D708B-1D68-4525-99B4-5C4BD04F482C}" dt="2024-12-17T01:21:10.539" v="1576"/>
          <ac:spMkLst>
            <pc:docMk/>
            <pc:sldMk cId="0" sldId="257"/>
            <ac:spMk id="23" creationId="{F7074FDA-7108-FE95-D47D-0B04A5FEE0B6}"/>
          </ac:spMkLst>
        </pc:spChg>
        <pc:spChg chg="mod">
          <ac:chgData name="ch yoon" userId="f3370e8c8e726d02" providerId="LiveId" clId="{270D708B-1D68-4525-99B4-5C4BD04F482C}" dt="2024-12-17T01:12:21.097" v="1495"/>
          <ac:spMkLst>
            <pc:docMk/>
            <pc:sldMk cId="0" sldId="257"/>
            <ac:spMk id="24" creationId="{74B0736B-1AEF-3571-D9FA-62CA173AF962}"/>
          </ac:spMkLst>
        </pc:spChg>
        <pc:spChg chg="mod">
          <ac:chgData name="ch yoon" userId="f3370e8c8e726d02" providerId="LiveId" clId="{270D708B-1D68-4525-99B4-5C4BD04F482C}" dt="2024-12-17T01:22:00.265" v="1586" actId="20577"/>
          <ac:spMkLst>
            <pc:docMk/>
            <pc:sldMk cId="0" sldId="257"/>
            <ac:spMk id="24" creationId="{D9A65798-8EC0-A037-0632-D1F147169CB8}"/>
          </ac:spMkLst>
        </pc:spChg>
        <pc:spChg chg="add mod">
          <ac:chgData name="ch yoon" userId="f3370e8c8e726d02" providerId="LiveId" clId="{270D708B-1D68-4525-99B4-5C4BD04F482C}" dt="2024-12-17T01:24:26.927" v="1661" actId="20577"/>
          <ac:spMkLst>
            <pc:docMk/>
            <pc:sldMk cId="0" sldId="257"/>
            <ac:spMk id="25" creationId="{ED6A342E-F100-E041-915C-13E66F857F43}"/>
          </ac:spMkLst>
        </pc:spChg>
        <pc:spChg chg="mod">
          <ac:chgData name="ch yoon" userId="f3370e8c8e726d02" providerId="LiveId" clId="{270D708B-1D68-4525-99B4-5C4BD04F482C}" dt="2024-12-17T01:12:28.918" v="1496"/>
          <ac:spMkLst>
            <pc:docMk/>
            <pc:sldMk cId="0" sldId="257"/>
            <ac:spMk id="26" creationId="{CED0F722-AA37-2414-B5EF-DDC7F0F71CA5}"/>
          </ac:spMkLst>
        </pc:spChg>
        <pc:spChg chg="mod">
          <ac:chgData name="ch yoon" userId="f3370e8c8e726d02" providerId="LiveId" clId="{270D708B-1D68-4525-99B4-5C4BD04F482C}" dt="2024-12-17T01:12:28.918" v="1496"/>
          <ac:spMkLst>
            <pc:docMk/>
            <pc:sldMk cId="0" sldId="257"/>
            <ac:spMk id="27" creationId="{DF8D743C-430B-55D0-FCBC-9002003B55D9}"/>
          </ac:spMkLst>
        </pc:spChg>
        <pc:spChg chg="mod">
          <ac:chgData name="ch yoon" userId="f3370e8c8e726d02" providerId="LiveId" clId="{270D708B-1D68-4525-99B4-5C4BD04F482C}" dt="2024-12-17T01:12:32.890" v="1497"/>
          <ac:spMkLst>
            <pc:docMk/>
            <pc:sldMk cId="0" sldId="257"/>
            <ac:spMk id="29" creationId="{7D7921B4-1D13-3F72-CBEE-D2571B10C9CF}"/>
          </ac:spMkLst>
        </pc:spChg>
        <pc:spChg chg="mod">
          <ac:chgData name="ch yoon" userId="f3370e8c8e726d02" providerId="LiveId" clId="{270D708B-1D68-4525-99B4-5C4BD04F482C}" dt="2024-12-17T01:12:32.890" v="1497"/>
          <ac:spMkLst>
            <pc:docMk/>
            <pc:sldMk cId="0" sldId="257"/>
            <ac:spMk id="30" creationId="{C4A2D0B8-2C32-EA56-9DDD-1AC860787FB6}"/>
          </ac:spMkLst>
        </pc:spChg>
        <pc:spChg chg="add mod">
          <ac:chgData name="ch yoon" userId="f3370e8c8e726d02" providerId="LiveId" clId="{270D708B-1D68-4525-99B4-5C4BD04F482C}" dt="2024-12-17T01:21:45.776" v="1583" actId="1076"/>
          <ac:spMkLst>
            <pc:docMk/>
            <pc:sldMk cId="0" sldId="257"/>
            <ac:spMk id="31" creationId="{4A06DB37-E991-A026-3AA8-DC7E686E3857}"/>
          </ac:spMkLst>
        </pc:spChg>
        <pc:spChg chg="mod">
          <ac:chgData name="ch yoon" userId="f3370e8c8e726d02" providerId="LiveId" clId="{270D708B-1D68-4525-99B4-5C4BD04F482C}" dt="2024-12-17T01:24:04.760" v="1631" actId="1076"/>
          <ac:spMkLst>
            <pc:docMk/>
            <pc:sldMk cId="0" sldId="257"/>
            <ac:spMk id="43" creationId="{D4C4FB2D-FCAB-43B4-7B74-F86D95BD0988}"/>
          </ac:spMkLst>
        </pc:spChg>
        <pc:spChg chg="mod">
          <ac:chgData name="ch yoon" userId="f3370e8c8e726d02" providerId="LiveId" clId="{270D708B-1D68-4525-99B4-5C4BD04F482C}" dt="2024-12-17T00:53:56.611" v="832" actId="20577"/>
          <ac:spMkLst>
            <pc:docMk/>
            <pc:sldMk cId="0" sldId="257"/>
            <ac:spMk id="53" creationId="{697A96C9-F1A8-1F97-82CB-C3CABFF3A879}"/>
          </ac:spMkLst>
        </pc:spChg>
        <pc:spChg chg="mod">
          <ac:chgData name="ch yoon" userId="f3370e8c8e726d02" providerId="LiveId" clId="{270D708B-1D68-4525-99B4-5C4BD04F482C}" dt="2024-12-17T01:13:17.389" v="1508" actId="20577"/>
          <ac:spMkLst>
            <pc:docMk/>
            <pc:sldMk cId="0" sldId="257"/>
            <ac:spMk id="57" creationId="{BF6E0D9D-C0D1-D598-2A25-C8E446F19D9D}"/>
          </ac:spMkLst>
        </pc:spChg>
        <pc:spChg chg="mod">
          <ac:chgData name="ch yoon" userId="f3370e8c8e726d02" providerId="LiveId" clId="{270D708B-1D68-4525-99B4-5C4BD04F482C}" dt="2024-12-17T01:22:19.691" v="1599" actId="20577"/>
          <ac:spMkLst>
            <pc:docMk/>
            <pc:sldMk cId="0" sldId="257"/>
            <ac:spMk id="115" creationId="{2F4ACF92-5916-8452-9E36-B80BE12B5899}"/>
          </ac:spMkLst>
        </pc:spChg>
        <pc:spChg chg="mod">
          <ac:chgData name="ch yoon" userId="f3370e8c8e726d02" providerId="LiveId" clId="{270D708B-1D68-4525-99B4-5C4BD04F482C}" dt="2024-12-17T01:22:17.055" v="1597" actId="20577"/>
          <ac:spMkLst>
            <pc:docMk/>
            <pc:sldMk cId="0" sldId="257"/>
            <ac:spMk id="118" creationId="{7AEB7730-0FE7-54ED-8ED2-83A336B651C3}"/>
          </ac:spMkLst>
        </pc:spChg>
        <pc:spChg chg="mod">
          <ac:chgData name="ch yoon" userId="f3370e8c8e726d02" providerId="LiveId" clId="{270D708B-1D68-4525-99B4-5C4BD04F482C}" dt="2024-12-17T01:22:14.039" v="1595" actId="20577"/>
          <ac:spMkLst>
            <pc:docMk/>
            <pc:sldMk cId="0" sldId="257"/>
            <ac:spMk id="121" creationId="{5BEFF5E6-6DA4-6273-931E-FABCE9DED28B}"/>
          </ac:spMkLst>
        </pc:spChg>
        <pc:spChg chg="mod">
          <ac:chgData name="ch yoon" userId="f3370e8c8e726d02" providerId="LiveId" clId="{270D708B-1D68-4525-99B4-5C4BD04F482C}" dt="2024-12-17T01:22:08.307" v="1593" actId="20577"/>
          <ac:spMkLst>
            <pc:docMk/>
            <pc:sldMk cId="0" sldId="257"/>
            <ac:spMk id="127" creationId="{67C6BD1F-AF7A-77C9-7C36-EDFFFDF272C2}"/>
          </ac:spMkLst>
        </pc:spChg>
        <pc:spChg chg="mod">
          <ac:chgData name="ch yoon" userId="f3370e8c8e726d02" providerId="LiveId" clId="{270D708B-1D68-4525-99B4-5C4BD04F482C}" dt="2024-12-17T01:22:03.033" v="1588" actId="20577"/>
          <ac:spMkLst>
            <pc:docMk/>
            <pc:sldMk cId="0" sldId="257"/>
            <ac:spMk id="130" creationId="{F9135223-3921-57DB-3851-6A562C76497F}"/>
          </ac:spMkLst>
        </pc:spChg>
        <pc:spChg chg="mod">
          <ac:chgData name="ch yoon" userId="f3370e8c8e726d02" providerId="LiveId" clId="{270D708B-1D68-4525-99B4-5C4BD04F482C}" dt="2024-12-17T01:22:23.782" v="1601" actId="20577"/>
          <ac:spMkLst>
            <pc:docMk/>
            <pc:sldMk cId="0" sldId="257"/>
            <ac:spMk id="133" creationId="{D52B2EFD-341B-21F1-5573-EEDDDC250ACF}"/>
          </ac:spMkLst>
        </pc:spChg>
        <pc:spChg chg="mod">
          <ac:chgData name="ch yoon" userId="f3370e8c8e726d02" providerId="LiveId" clId="{270D708B-1D68-4525-99B4-5C4BD04F482C}" dt="2024-12-17T01:22:27.913" v="1603" actId="20577"/>
          <ac:spMkLst>
            <pc:docMk/>
            <pc:sldMk cId="0" sldId="257"/>
            <ac:spMk id="136" creationId="{8B91981C-C405-65C7-8676-AEF5661C27E8}"/>
          </ac:spMkLst>
        </pc:spChg>
        <pc:spChg chg="mod">
          <ac:chgData name="ch yoon" userId="f3370e8c8e726d02" providerId="LiveId" clId="{270D708B-1D68-4525-99B4-5C4BD04F482C}" dt="2024-12-17T01:27:36.086" v="1792" actId="20577"/>
          <ac:spMkLst>
            <pc:docMk/>
            <pc:sldMk cId="0" sldId="257"/>
            <ac:spMk id="150" creationId="{700ACB24-C458-B47A-E7C6-1F2776695339}"/>
          </ac:spMkLst>
        </pc:spChg>
        <pc:spChg chg="mod">
          <ac:chgData name="ch yoon" userId="f3370e8c8e726d02" providerId="LiveId" clId="{270D708B-1D68-4525-99B4-5C4BD04F482C}" dt="2024-12-17T01:12:01.944" v="1490" actId="20577"/>
          <ac:spMkLst>
            <pc:docMk/>
            <pc:sldMk cId="0" sldId="257"/>
            <ac:spMk id="151" creationId="{31C50138-D76F-6995-02EB-7F3C714B3D09}"/>
          </ac:spMkLst>
        </pc:spChg>
        <pc:grpChg chg="add mod">
          <ac:chgData name="ch yoon" userId="f3370e8c8e726d02" providerId="LiveId" clId="{270D708B-1D68-4525-99B4-5C4BD04F482C}" dt="2024-12-17T01:12:16.877" v="1494" actId="1076"/>
          <ac:grpSpMkLst>
            <pc:docMk/>
            <pc:sldMk cId="0" sldId="257"/>
            <ac:grpSpMk id="19" creationId="{B39399CC-83FC-8EE5-A548-1C947CCDDF22}"/>
          </ac:grpSpMkLst>
        </pc:grpChg>
        <pc:grpChg chg="add mod">
          <ac:chgData name="ch yoon" userId="f3370e8c8e726d02" providerId="LiveId" clId="{270D708B-1D68-4525-99B4-5C4BD04F482C}" dt="2024-12-17T01:23:23.576" v="1625" actId="1076"/>
          <ac:grpSpMkLst>
            <pc:docMk/>
            <pc:sldMk cId="0" sldId="257"/>
            <ac:grpSpMk id="22" creationId="{708B6FBF-E298-8831-356D-D7670F6CA2CF}"/>
          </ac:grpSpMkLst>
        </pc:grpChg>
        <pc:grpChg chg="add mod">
          <ac:chgData name="ch yoon" userId="f3370e8c8e726d02" providerId="LiveId" clId="{270D708B-1D68-4525-99B4-5C4BD04F482C}" dt="2024-12-17T01:12:21.097" v="1495"/>
          <ac:grpSpMkLst>
            <pc:docMk/>
            <pc:sldMk cId="0" sldId="257"/>
            <ac:grpSpMk id="22" creationId="{9D35D07D-71DC-4C5F-8F1D-69B3B45F0496}"/>
          </ac:grpSpMkLst>
        </pc:grpChg>
        <pc:grpChg chg="add mod">
          <ac:chgData name="ch yoon" userId="f3370e8c8e726d02" providerId="LiveId" clId="{270D708B-1D68-4525-99B4-5C4BD04F482C}" dt="2024-12-17T01:12:28.918" v="1496"/>
          <ac:grpSpMkLst>
            <pc:docMk/>
            <pc:sldMk cId="0" sldId="257"/>
            <ac:grpSpMk id="25" creationId="{D5C9A19A-397A-5372-2451-820940492D96}"/>
          </ac:grpSpMkLst>
        </pc:grpChg>
        <pc:grpChg chg="add mod">
          <ac:chgData name="ch yoon" userId="f3370e8c8e726d02" providerId="LiveId" clId="{270D708B-1D68-4525-99B4-5C4BD04F482C}" dt="2024-12-17T01:12:32.890" v="1497"/>
          <ac:grpSpMkLst>
            <pc:docMk/>
            <pc:sldMk cId="0" sldId="257"/>
            <ac:grpSpMk id="28" creationId="{4E46BDFE-8707-A6A0-9B2A-9400D199D631}"/>
          </ac:grpSpMkLst>
        </pc:grpChg>
      </pc:sldChg>
      <pc:sldChg chg="addSp delSp modSp mod">
        <pc:chgData name="ch yoon" userId="f3370e8c8e726d02" providerId="LiveId" clId="{270D708B-1D68-4525-99B4-5C4BD04F482C}" dt="2024-12-17T00:26:22.558" v="46" actId="20577"/>
        <pc:sldMkLst>
          <pc:docMk/>
          <pc:sldMk cId="0" sldId="258"/>
        </pc:sldMkLst>
        <pc:spChg chg="mod">
          <ac:chgData name="ch yoon" userId="f3370e8c8e726d02" providerId="LiveId" clId="{270D708B-1D68-4525-99B4-5C4BD04F482C}" dt="2024-12-17T00:26:22.558" v="46" actId="20577"/>
          <ac:spMkLst>
            <pc:docMk/>
            <pc:sldMk cId="0" sldId="258"/>
            <ac:spMk id="9" creationId="{00000000-0000-0000-0000-000000000000}"/>
          </ac:spMkLst>
        </pc:spChg>
        <pc:grpChg chg="del">
          <ac:chgData name="ch yoon" userId="f3370e8c8e726d02" providerId="LiveId" clId="{270D708B-1D68-4525-99B4-5C4BD04F482C}" dt="2024-12-17T00:23:51.824" v="0" actId="478"/>
          <ac:grpSpMkLst>
            <pc:docMk/>
            <pc:sldMk cId="0" sldId="258"/>
            <ac:grpSpMk id="4" creationId="{00000000-0000-0000-0000-000000000000}"/>
          </ac:grpSpMkLst>
        </pc:grpChg>
        <pc:picChg chg="add del mod">
          <ac:chgData name="ch yoon" userId="f3370e8c8e726d02" providerId="LiveId" clId="{270D708B-1D68-4525-99B4-5C4BD04F482C}" dt="2024-12-17T00:24:13.348" v="11" actId="478"/>
          <ac:picMkLst>
            <pc:docMk/>
            <pc:sldMk cId="0" sldId="258"/>
            <ac:picMk id="13" creationId="{FF2157A7-54CD-25D6-7FDF-9B5B4147661E}"/>
          </ac:picMkLst>
        </pc:picChg>
        <pc:picChg chg="add mod">
          <ac:chgData name="ch yoon" userId="f3370e8c8e726d02" providerId="LiveId" clId="{270D708B-1D68-4525-99B4-5C4BD04F482C}" dt="2024-12-17T00:24:45.407" v="20" actId="1076"/>
          <ac:picMkLst>
            <pc:docMk/>
            <pc:sldMk cId="0" sldId="258"/>
            <ac:picMk id="15" creationId="{7F111498-E962-04C4-2F44-F825A1B17DC4}"/>
          </ac:picMkLst>
        </pc:picChg>
      </pc:sldChg>
      <pc:sldChg chg="addSp delSp modSp mod">
        <pc:chgData name="ch yoon" userId="f3370e8c8e726d02" providerId="LiveId" clId="{270D708B-1D68-4525-99B4-5C4BD04F482C}" dt="2024-12-17T01:18:45.890" v="1519" actId="14100"/>
        <pc:sldMkLst>
          <pc:docMk/>
          <pc:sldMk cId="0" sldId="259"/>
        </pc:sldMkLst>
        <pc:spChg chg="mod">
          <ac:chgData name="ch yoon" userId="f3370e8c8e726d02" providerId="LiveId" clId="{270D708B-1D68-4525-99B4-5C4BD04F482C}" dt="2024-12-17T01:18:45.890" v="1519" actId="14100"/>
          <ac:spMkLst>
            <pc:docMk/>
            <pc:sldMk cId="0" sldId="259"/>
            <ac:spMk id="2" creationId="{00000000-0000-0000-0000-000000000000}"/>
          </ac:spMkLst>
        </pc:spChg>
        <pc:spChg chg="del topLvl">
          <ac:chgData name="ch yoon" userId="f3370e8c8e726d02" providerId="LiveId" clId="{270D708B-1D68-4525-99B4-5C4BD04F482C}" dt="2024-12-17T00:23:58.789" v="5" actId="478"/>
          <ac:spMkLst>
            <pc:docMk/>
            <pc:sldMk cId="0" sldId="259"/>
            <ac:spMk id="20" creationId="{00000000-0000-0000-0000-000000000000}"/>
          </ac:spMkLst>
        </pc:spChg>
        <pc:grpChg chg="del">
          <ac:chgData name="ch yoon" userId="f3370e8c8e726d02" providerId="LiveId" clId="{270D708B-1D68-4525-99B4-5C4BD04F482C}" dt="2024-12-17T00:23:58.789" v="5" actId="478"/>
          <ac:grpSpMkLst>
            <pc:docMk/>
            <pc:sldMk cId="0" sldId="259"/>
            <ac:grpSpMk id="19" creationId="{00000000-0000-0000-0000-000000000000}"/>
          </ac:grpSpMkLst>
        </pc:grpChg>
        <pc:picChg chg="add mod">
          <ac:chgData name="ch yoon" userId="f3370e8c8e726d02" providerId="LiveId" clId="{270D708B-1D68-4525-99B4-5C4BD04F482C}" dt="2024-12-17T00:24:08.670" v="10" actId="1076"/>
          <ac:picMkLst>
            <pc:docMk/>
            <pc:sldMk cId="0" sldId="259"/>
            <ac:picMk id="5" creationId="{28403A56-53C8-B3F5-86D4-DD08FED89186}"/>
          </ac:picMkLst>
        </pc:picChg>
      </pc:sldChg>
      <pc:sldChg chg="addSp delSp modSp mod">
        <pc:chgData name="ch yoon" userId="f3370e8c8e726d02" providerId="LiveId" clId="{270D708B-1D68-4525-99B4-5C4BD04F482C}" dt="2024-12-17T00:41:17.932" v="429" actId="1076"/>
        <pc:sldMkLst>
          <pc:docMk/>
          <pc:sldMk cId="0" sldId="260"/>
        </pc:sldMkLst>
        <pc:spChg chg="del mod topLvl">
          <ac:chgData name="ch yoon" userId="f3370e8c8e726d02" providerId="LiveId" clId="{270D708B-1D68-4525-99B4-5C4BD04F482C}" dt="2024-12-17T00:37:17.385" v="346" actId="478"/>
          <ac:spMkLst>
            <pc:docMk/>
            <pc:sldMk cId="0" sldId="260"/>
            <ac:spMk id="22" creationId="{A0F09BED-7E88-42EF-DE36-4F9E7A077011}"/>
          </ac:spMkLst>
        </pc:spChg>
        <pc:spChg chg="mod topLvl">
          <ac:chgData name="ch yoon" userId="f3370e8c8e726d02" providerId="LiveId" clId="{270D708B-1D68-4525-99B4-5C4BD04F482C}" dt="2024-12-17T00:37:17.385" v="346" actId="478"/>
          <ac:spMkLst>
            <pc:docMk/>
            <pc:sldMk cId="0" sldId="260"/>
            <ac:spMk id="23" creationId="{F496AD42-5892-9A3D-FD8C-226E02DF7649}"/>
          </ac:spMkLst>
        </pc:spChg>
        <pc:spChg chg="mod">
          <ac:chgData name="ch yoon" userId="f3370e8c8e726d02" providerId="LiveId" clId="{270D708B-1D68-4525-99B4-5C4BD04F482C}" dt="2024-12-17T00:26:51.645" v="60" actId="20577"/>
          <ac:spMkLst>
            <pc:docMk/>
            <pc:sldMk cId="0" sldId="260"/>
            <ac:spMk id="26" creationId="{9326FF26-8172-F554-83A1-EE1D300056CB}"/>
          </ac:spMkLst>
        </pc:spChg>
        <pc:spChg chg="mod">
          <ac:chgData name="ch yoon" userId="f3370e8c8e726d02" providerId="LiveId" clId="{270D708B-1D68-4525-99B4-5C4BD04F482C}" dt="2024-12-17T00:37:08.758" v="343"/>
          <ac:spMkLst>
            <pc:docMk/>
            <pc:sldMk cId="0" sldId="260"/>
            <ac:spMk id="28" creationId="{8D02F71E-F8F1-ADD2-853D-371C7BB4808C}"/>
          </ac:spMkLst>
        </pc:spChg>
        <pc:spChg chg="mod">
          <ac:chgData name="ch yoon" userId="f3370e8c8e726d02" providerId="LiveId" clId="{270D708B-1D68-4525-99B4-5C4BD04F482C}" dt="2024-12-17T00:37:08.758" v="343"/>
          <ac:spMkLst>
            <pc:docMk/>
            <pc:sldMk cId="0" sldId="260"/>
            <ac:spMk id="29" creationId="{272882D7-7F85-7C68-9307-04BB471BA0D2}"/>
          </ac:spMkLst>
        </pc:spChg>
        <pc:spChg chg="mod">
          <ac:chgData name="ch yoon" userId="f3370e8c8e726d02" providerId="LiveId" clId="{270D708B-1D68-4525-99B4-5C4BD04F482C}" dt="2024-12-17T00:41:17.932" v="429" actId="1076"/>
          <ac:spMkLst>
            <pc:docMk/>
            <pc:sldMk cId="0" sldId="260"/>
            <ac:spMk id="31" creationId="{AAA40DBC-CE9E-42DE-EBD1-23FCAA18E483}"/>
          </ac:spMkLst>
        </pc:spChg>
        <pc:spChg chg="mod">
          <ac:chgData name="ch yoon" userId="f3370e8c8e726d02" providerId="LiveId" clId="{270D708B-1D68-4525-99B4-5C4BD04F482C}" dt="2024-12-17T00:41:13.460" v="428" actId="1076"/>
          <ac:spMkLst>
            <pc:docMk/>
            <pc:sldMk cId="0" sldId="260"/>
            <ac:spMk id="32" creationId="{9C40CEC7-AC81-0AA7-626C-2F2E771C8CA4}"/>
          </ac:spMkLst>
        </pc:spChg>
        <pc:grpChg chg="del mod">
          <ac:chgData name="ch yoon" userId="f3370e8c8e726d02" providerId="LiveId" clId="{270D708B-1D68-4525-99B4-5C4BD04F482C}" dt="2024-12-17T00:37:17.385" v="346" actId="478"/>
          <ac:grpSpMkLst>
            <pc:docMk/>
            <pc:sldMk cId="0" sldId="260"/>
            <ac:grpSpMk id="21" creationId="{939129B2-725D-04F6-6860-BC0D98290534}"/>
          </ac:grpSpMkLst>
        </pc:grpChg>
        <pc:grpChg chg="add mod">
          <ac:chgData name="ch yoon" userId="f3370e8c8e726d02" providerId="LiveId" clId="{270D708B-1D68-4525-99B4-5C4BD04F482C}" dt="2024-12-17T00:37:08.758" v="343"/>
          <ac:grpSpMkLst>
            <pc:docMk/>
            <pc:sldMk cId="0" sldId="260"/>
            <ac:grpSpMk id="27" creationId="{2DF96566-BED3-3C0C-6F62-EA0E84155A8A}"/>
          </ac:grpSpMkLst>
        </pc:grpChg>
        <pc:grpChg chg="add mod">
          <ac:chgData name="ch yoon" userId="f3370e8c8e726d02" providerId="LiveId" clId="{270D708B-1D68-4525-99B4-5C4BD04F482C}" dt="2024-12-17T00:37:22.440" v="348" actId="1076"/>
          <ac:grpSpMkLst>
            <pc:docMk/>
            <pc:sldMk cId="0" sldId="260"/>
            <ac:grpSpMk id="30" creationId="{1E41017F-CA4E-5FE6-4D6E-EA9D4EC2952F}"/>
          </ac:grpSpMkLst>
        </pc:grpChg>
      </pc:sldChg>
      <pc:sldChg chg="delSp modSp mod">
        <pc:chgData name="ch yoon" userId="f3370e8c8e726d02" providerId="LiveId" clId="{270D708B-1D68-4525-99B4-5C4BD04F482C}" dt="2024-12-17T01:19:56.575" v="1545" actId="20577"/>
        <pc:sldMkLst>
          <pc:docMk/>
          <pc:sldMk cId="0" sldId="262"/>
        </pc:sldMkLst>
        <pc:spChg chg="del mod">
          <ac:chgData name="ch yoon" userId="f3370e8c8e726d02" providerId="LiveId" clId="{270D708B-1D68-4525-99B4-5C4BD04F482C}" dt="2024-12-17T00:48:55.384" v="433" actId="478"/>
          <ac:spMkLst>
            <pc:docMk/>
            <pc:sldMk cId="0" sldId="262"/>
            <ac:spMk id="13" creationId="{00000000-0000-0000-0000-000000000000}"/>
          </ac:spMkLst>
        </pc:spChg>
        <pc:spChg chg="mod">
          <ac:chgData name="ch yoon" userId="f3370e8c8e726d02" providerId="LiveId" clId="{270D708B-1D68-4525-99B4-5C4BD04F482C}" dt="2024-12-17T01:19:56.575" v="1545" actId="20577"/>
          <ac:spMkLst>
            <pc:docMk/>
            <pc:sldMk cId="0" sldId="262"/>
            <ac:spMk id="15" creationId="{00000000-0000-0000-0000-000000000000}"/>
          </ac:spMkLst>
        </pc:spChg>
      </pc:sldChg>
      <pc:sldChg chg="modSp mod">
        <pc:chgData name="ch yoon" userId="f3370e8c8e726d02" providerId="LiveId" clId="{270D708B-1D68-4525-99B4-5C4BD04F482C}" dt="2024-12-17T01:20:00.383" v="1547" actId="20577"/>
        <pc:sldMkLst>
          <pc:docMk/>
          <pc:sldMk cId="0" sldId="263"/>
        </pc:sldMkLst>
        <pc:spChg chg="mod">
          <ac:chgData name="ch yoon" userId="f3370e8c8e726d02" providerId="LiveId" clId="{270D708B-1D68-4525-99B4-5C4BD04F482C}" dt="2024-12-17T00:41:48.978" v="430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ch yoon" userId="f3370e8c8e726d02" providerId="LiveId" clId="{270D708B-1D68-4525-99B4-5C4BD04F482C}" dt="2024-12-17T00:30:54.293" v="95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ch yoon" userId="f3370e8c8e726d02" providerId="LiveId" clId="{270D708B-1D68-4525-99B4-5C4BD04F482C}" dt="2024-12-17T01:20:00.383" v="1547" actId="20577"/>
          <ac:spMkLst>
            <pc:docMk/>
            <pc:sldMk cId="0" sldId="263"/>
            <ac:spMk id="30" creationId="{00000000-0000-0000-0000-000000000000}"/>
          </ac:spMkLst>
        </pc:spChg>
        <pc:spChg chg="mod">
          <ac:chgData name="ch yoon" userId="f3370e8c8e726d02" providerId="LiveId" clId="{270D708B-1D68-4525-99B4-5C4BD04F482C}" dt="2024-12-17T00:32:23.495" v="278" actId="1076"/>
          <ac:spMkLst>
            <pc:docMk/>
            <pc:sldMk cId="0" sldId="263"/>
            <ac:spMk id="31" creationId="{00000000-0000-0000-0000-000000000000}"/>
          </ac:spMkLst>
        </pc:spChg>
        <pc:grpChg chg="mod">
          <ac:chgData name="ch yoon" userId="f3370e8c8e726d02" providerId="LiveId" clId="{270D708B-1D68-4525-99B4-5C4BD04F482C}" dt="2024-12-17T00:32:15.619" v="276" actId="1076"/>
          <ac:grpSpMkLst>
            <pc:docMk/>
            <pc:sldMk cId="0" sldId="263"/>
            <ac:grpSpMk id="4" creationId="{00000000-0000-0000-0000-000000000000}"/>
          </ac:grpSpMkLst>
        </pc:grpChg>
        <pc:grpChg chg="mod">
          <ac:chgData name="ch yoon" userId="f3370e8c8e726d02" providerId="LiveId" clId="{270D708B-1D68-4525-99B4-5C4BD04F482C}" dt="2024-12-17T00:30:53.116" v="94" actId="1076"/>
          <ac:grpSpMkLst>
            <pc:docMk/>
            <pc:sldMk cId="0" sldId="263"/>
            <ac:grpSpMk id="7" creationId="{00000000-0000-0000-0000-000000000000}"/>
          </ac:grpSpMkLst>
        </pc:grpChg>
      </pc:sldChg>
      <pc:sldChg chg="modSp mod">
        <pc:chgData name="ch yoon" userId="f3370e8c8e726d02" providerId="LiveId" clId="{270D708B-1D68-4525-99B4-5C4BD04F482C}" dt="2024-12-17T01:20:26.721" v="1559" actId="1076"/>
        <pc:sldMkLst>
          <pc:docMk/>
          <pc:sldMk cId="0" sldId="265"/>
        </pc:sldMkLst>
        <pc:spChg chg="mod">
          <ac:chgData name="ch yoon" userId="f3370e8c8e726d02" providerId="LiveId" clId="{270D708B-1D68-4525-99B4-5C4BD04F482C}" dt="2024-12-17T01:20:26.721" v="1559" actId="1076"/>
          <ac:spMkLst>
            <pc:docMk/>
            <pc:sldMk cId="0" sldId="265"/>
            <ac:spMk id="22" creationId="{00000000-0000-0000-0000-000000000000}"/>
          </ac:spMkLst>
        </pc:spChg>
        <pc:spChg chg="mod">
          <ac:chgData name="ch yoon" userId="f3370e8c8e726d02" providerId="LiveId" clId="{270D708B-1D68-4525-99B4-5C4BD04F482C}" dt="2024-12-17T01:20:20.930" v="1558" actId="14100"/>
          <ac:spMkLst>
            <pc:docMk/>
            <pc:sldMk cId="0" sldId="265"/>
            <ac:spMk id="23" creationId="{00000000-0000-0000-0000-000000000000}"/>
          </ac:spMkLst>
        </pc:spChg>
      </pc:sldChg>
      <pc:sldChg chg="modSp mod">
        <pc:chgData name="ch yoon" userId="f3370e8c8e726d02" providerId="LiveId" clId="{270D708B-1D68-4525-99B4-5C4BD04F482C}" dt="2024-12-17T01:21:03.938" v="1575" actId="20577"/>
        <pc:sldMkLst>
          <pc:docMk/>
          <pc:sldMk cId="0" sldId="266"/>
        </pc:sldMkLst>
        <pc:spChg chg="mod">
          <ac:chgData name="ch yoon" userId="f3370e8c8e726d02" providerId="LiveId" clId="{270D708B-1D68-4525-99B4-5C4BD04F482C}" dt="2024-12-17T01:21:03.938" v="1575" actId="20577"/>
          <ac:spMkLst>
            <pc:docMk/>
            <pc:sldMk cId="0" sldId="266"/>
            <ac:spMk id="11" creationId="{49B37289-4097-F16B-DB6F-6F5ACB18B2C2}"/>
          </ac:spMkLst>
        </pc:spChg>
      </pc:sldChg>
      <pc:sldChg chg="modSp mod">
        <pc:chgData name="ch yoon" userId="f3370e8c8e726d02" providerId="LiveId" clId="{270D708B-1D68-4525-99B4-5C4BD04F482C}" dt="2024-12-17T01:20:42.946" v="1561" actId="20577"/>
        <pc:sldMkLst>
          <pc:docMk/>
          <pc:sldMk cId="65933550" sldId="268"/>
        </pc:sldMkLst>
        <pc:spChg chg="mod">
          <ac:chgData name="ch yoon" userId="f3370e8c8e726d02" providerId="LiveId" clId="{270D708B-1D68-4525-99B4-5C4BD04F482C}" dt="2024-12-17T01:20:42.946" v="1561" actId="20577"/>
          <ac:spMkLst>
            <pc:docMk/>
            <pc:sldMk cId="65933550" sldId="268"/>
            <ac:spMk id="23" creationId="{1465AE41-2ACF-531A-57E0-190C63A1A81F}"/>
          </ac:spMkLst>
        </pc:spChg>
      </pc:sldChg>
      <pc:sldChg chg="addSp delSp modSp mod">
        <pc:chgData name="ch yoon" userId="f3370e8c8e726d02" providerId="LiveId" clId="{270D708B-1D68-4525-99B4-5C4BD04F482C}" dt="2024-12-17T01:20:55.524" v="1571" actId="20577"/>
        <pc:sldMkLst>
          <pc:docMk/>
          <pc:sldMk cId="2901448894" sldId="271"/>
        </pc:sldMkLst>
        <pc:spChg chg="add del mod">
          <ac:chgData name="ch yoon" userId="f3370e8c8e726d02" providerId="LiveId" clId="{270D708B-1D68-4525-99B4-5C4BD04F482C}" dt="2024-12-17T01:08:12.286" v="1400" actId="478"/>
          <ac:spMkLst>
            <pc:docMk/>
            <pc:sldMk cId="2901448894" sldId="271"/>
            <ac:spMk id="2" creationId="{ED39C79D-ADB6-3E85-6323-01B6FD11CE02}"/>
          </ac:spMkLst>
        </pc:spChg>
        <pc:spChg chg="mod">
          <ac:chgData name="ch yoon" userId="f3370e8c8e726d02" providerId="LiveId" clId="{270D708B-1D68-4525-99B4-5C4BD04F482C}" dt="2024-12-17T01:07:16.120" v="1371" actId="20577"/>
          <ac:spMkLst>
            <pc:docMk/>
            <pc:sldMk cId="2901448894" sldId="271"/>
            <ac:spMk id="29" creationId="{C38F9C15-1D6B-D067-1812-8AD377ED2844}"/>
          </ac:spMkLst>
        </pc:spChg>
        <pc:spChg chg="mod">
          <ac:chgData name="ch yoon" userId="f3370e8c8e726d02" providerId="LiveId" clId="{270D708B-1D68-4525-99B4-5C4BD04F482C}" dt="2024-12-17T01:20:55.524" v="1571" actId="20577"/>
          <ac:spMkLst>
            <pc:docMk/>
            <pc:sldMk cId="2901448894" sldId="271"/>
            <ac:spMk id="30" creationId="{CCA0EB24-0B3A-701D-2610-B1E045AB6BC6}"/>
          </ac:spMkLst>
        </pc:spChg>
        <pc:spChg chg="del mod">
          <ac:chgData name="ch yoon" userId="f3370e8c8e726d02" providerId="LiveId" clId="{270D708B-1D68-4525-99B4-5C4BD04F482C}" dt="2024-12-17T01:07:31.520" v="1386" actId="478"/>
          <ac:spMkLst>
            <pc:docMk/>
            <pc:sldMk cId="2901448894" sldId="271"/>
            <ac:spMk id="31" creationId="{E8C2B0BB-BBA5-40E6-03D3-9511386879D9}"/>
          </ac:spMkLst>
        </pc:spChg>
        <pc:spChg chg="del">
          <ac:chgData name="ch yoon" userId="f3370e8c8e726d02" providerId="LiveId" clId="{270D708B-1D68-4525-99B4-5C4BD04F482C}" dt="2024-12-17T01:07:43.935" v="1390" actId="478"/>
          <ac:spMkLst>
            <pc:docMk/>
            <pc:sldMk cId="2901448894" sldId="271"/>
            <ac:spMk id="32" creationId="{A3C31BAF-5F52-CF3E-5CEB-19D09E1C2D76}"/>
          </ac:spMkLst>
        </pc:spChg>
        <pc:spChg chg="mod">
          <ac:chgData name="ch yoon" userId="f3370e8c8e726d02" providerId="LiveId" clId="{270D708B-1D68-4525-99B4-5C4BD04F482C}" dt="2024-12-17T01:08:54.659" v="1411" actId="1076"/>
          <ac:spMkLst>
            <pc:docMk/>
            <pc:sldMk cId="2901448894" sldId="271"/>
            <ac:spMk id="33" creationId="{FACDEA04-6B43-DB94-3EFD-477304637DFD}"/>
          </ac:spMkLst>
        </pc:spChg>
        <pc:spChg chg="mod">
          <ac:chgData name="ch yoon" userId="f3370e8c8e726d02" providerId="LiveId" clId="{270D708B-1D68-4525-99B4-5C4BD04F482C}" dt="2024-12-17T01:08:34.513" v="1406" actId="1076"/>
          <ac:spMkLst>
            <pc:docMk/>
            <pc:sldMk cId="2901448894" sldId="271"/>
            <ac:spMk id="34" creationId="{7ED70221-B43B-0387-6ED7-9036CAB13550}"/>
          </ac:spMkLst>
        </pc:spChg>
        <pc:spChg chg="add del mod">
          <ac:chgData name="ch yoon" userId="f3370e8c8e726d02" providerId="LiveId" clId="{270D708B-1D68-4525-99B4-5C4BD04F482C}" dt="2024-12-17T01:07:47.287" v="1392" actId="478"/>
          <ac:spMkLst>
            <pc:docMk/>
            <pc:sldMk cId="2901448894" sldId="271"/>
            <ac:spMk id="35" creationId="{1271D565-8885-31E3-8968-C0E426A108CC}"/>
          </ac:spMkLst>
        </pc:spChg>
        <pc:spChg chg="add mod ord">
          <ac:chgData name="ch yoon" userId="f3370e8c8e726d02" providerId="LiveId" clId="{270D708B-1D68-4525-99B4-5C4BD04F482C}" dt="2024-12-17T01:09:03.212" v="1413" actId="167"/>
          <ac:spMkLst>
            <pc:docMk/>
            <pc:sldMk cId="2901448894" sldId="271"/>
            <ac:spMk id="39" creationId="{81F5F089-3930-43B4-6093-C846B179FA3F}"/>
          </ac:spMkLst>
        </pc:spChg>
        <pc:spChg chg="del mod">
          <ac:chgData name="ch yoon" userId="f3370e8c8e726d02" providerId="LiveId" clId="{270D708B-1D68-4525-99B4-5C4BD04F482C}" dt="2024-12-17T01:07:47.287" v="1392" actId="478"/>
          <ac:spMkLst>
            <pc:docMk/>
            <pc:sldMk cId="2901448894" sldId="271"/>
            <ac:spMk id="40" creationId="{4AAEEA61-E93B-0FB4-AFC6-399FBD49242D}"/>
          </ac:spMkLst>
        </pc:spChg>
        <pc:spChg chg="del">
          <ac:chgData name="ch yoon" userId="f3370e8c8e726d02" providerId="LiveId" clId="{270D708B-1D68-4525-99B4-5C4BD04F482C}" dt="2024-12-17T01:08:01.249" v="1397" actId="478"/>
          <ac:spMkLst>
            <pc:docMk/>
            <pc:sldMk cId="2901448894" sldId="271"/>
            <ac:spMk id="44" creationId="{246EE3B7-DD01-3D5B-36C8-1B485318A0B7}"/>
          </ac:spMkLst>
        </pc:spChg>
        <pc:spChg chg="mod">
          <ac:chgData name="ch yoon" userId="f3370e8c8e726d02" providerId="LiveId" clId="{270D708B-1D68-4525-99B4-5C4BD04F482C}" dt="2024-12-17T01:09:09.917" v="1414" actId="1076"/>
          <ac:spMkLst>
            <pc:docMk/>
            <pc:sldMk cId="2901448894" sldId="271"/>
            <ac:spMk id="46" creationId="{53E63C15-BD67-4EA3-DBB5-9039F3048A22}"/>
          </ac:spMkLst>
        </pc:spChg>
        <pc:spChg chg="mod">
          <ac:chgData name="ch yoon" userId="f3370e8c8e726d02" providerId="LiveId" clId="{270D708B-1D68-4525-99B4-5C4BD04F482C}" dt="2024-12-17T01:09:13.276" v="1415" actId="1076"/>
          <ac:spMkLst>
            <pc:docMk/>
            <pc:sldMk cId="2901448894" sldId="271"/>
            <ac:spMk id="48" creationId="{B13EDE9F-BAB1-DF1D-3E9A-6CF9C6EB2C38}"/>
          </ac:spMkLst>
        </pc:spChg>
        <pc:spChg chg="add mod">
          <ac:chgData name="ch yoon" userId="f3370e8c8e726d02" providerId="LiveId" clId="{270D708B-1D68-4525-99B4-5C4BD04F482C}" dt="2024-12-17T01:10:18.570" v="1433"/>
          <ac:spMkLst>
            <pc:docMk/>
            <pc:sldMk cId="2901448894" sldId="271"/>
            <ac:spMk id="52" creationId="{64302685-5938-520A-1373-578C3832460C}"/>
          </ac:spMkLst>
        </pc:spChg>
        <pc:grpChg chg="del">
          <ac:chgData name="ch yoon" userId="f3370e8c8e726d02" providerId="LiveId" clId="{270D708B-1D68-4525-99B4-5C4BD04F482C}" dt="2024-12-17T01:07:18.590" v="1372" actId="478"/>
          <ac:grpSpMkLst>
            <pc:docMk/>
            <pc:sldMk cId="2901448894" sldId="271"/>
            <ac:grpSpMk id="4" creationId="{EF329478-6F05-A787-02EE-BDAEBD7FC0F7}"/>
          </ac:grpSpMkLst>
        </pc:grpChg>
        <pc:grpChg chg="del">
          <ac:chgData name="ch yoon" userId="f3370e8c8e726d02" providerId="LiveId" clId="{270D708B-1D68-4525-99B4-5C4BD04F482C}" dt="2024-12-17T01:07:33.003" v="1387" actId="478"/>
          <ac:grpSpMkLst>
            <pc:docMk/>
            <pc:sldMk cId="2901448894" sldId="271"/>
            <ac:grpSpMk id="7" creationId="{52EA5612-633D-6786-11B2-7C7240065A9C}"/>
          </ac:grpSpMkLst>
        </pc:grpChg>
        <pc:grpChg chg="mod">
          <ac:chgData name="ch yoon" userId="f3370e8c8e726d02" providerId="LiveId" clId="{270D708B-1D68-4525-99B4-5C4BD04F482C}" dt="2024-12-17T01:08:54.659" v="1411" actId="1076"/>
          <ac:grpSpMkLst>
            <pc:docMk/>
            <pc:sldMk cId="2901448894" sldId="271"/>
            <ac:grpSpMk id="10" creationId="{891A7E69-AE24-326E-A71A-81C411D95CD7}"/>
          </ac:grpSpMkLst>
        </pc:grpChg>
        <pc:grpChg chg="mod">
          <ac:chgData name="ch yoon" userId="f3370e8c8e726d02" providerId="LiveId" clId="{270D708B-1D68-4525-99B4-5C4BD04F482C}" dt="2024-12-17T01:08:16.999" v="1401" actId="1076"/>
          <ac:grpSpMkLst>
            <pc:docMk/>
            <pc:sldMk cId="2901448894" sldId="271"/>
            <ac:grpSpMk id="13" creationId="{E7B471DD-C560-F44E-B652-7EE1F6594E56}"/>
          </ac:grpSpMkLst>
        </pc:grpChg>
        <pc:grpChg chg="del">
          <ac:chgData name="ch yoon" userId="f3370e8c8e726d02" providerId="LiveId" clId="{270D708B-1D68-4525-99B4-5C4BD04F482C}" dt="2024-12-17T01:07:23.058" v="1377" actId="478"/>
          <ac:grpSpMkLst>
            <pc:docMk/>
            <pc:sldMk cId="2901448894" sldId="271"/>
            <ac:grpSpMk id="16" creationId="{2B2954CC-D8F6-2F64-B656-F6D8DDB40F54}"/>
          </ac:grpSpMkLst>
        </pc:grpChg>
        <pc:grpChg chg="del">
          <ac:chgData name="ch yoon" userId="f3370e8c8e726d02" providerId="LiveId" clId="{270D708B-1D68-4525-99B4-5C4BD04F482C}" dt="2024-12-17T01:07:47.287" v="1392" actId="478"/>
          <ac:grpSpMkLst>
            <pc:docMk/>
            <pc:sldMk cId="2901448894" sldId="271"/>
            <ac:grpSpMk id="19" creationId="{48059059-AF7D-93E8-29D4-27FF1DD17C32}"/>
          </ac:grpSpMkLst>
        </pc:grpChg>
        <pc:grpChg chg="mod">
          <ac:chgData name="ch yoon" userId="f3370e8c8e726d02" providerId="LiveId" clId="{270D708B-1D68-4525-99B4-5C4BD04F482C}" dt="2024-12-17T01:08:54.659" v="1411" actId="1076"/>
          <ac:grpSpMkLst>
            <pc:docMk/>
            <pc:sldMk cId="2901448894" sldId="271"/>
            <ac:grpSpMk id="22" creationId="{217C6350-9E02-D58E-7D7A-CE6DCA875BF3}"/>
          </ac:grpSpMkLst>
        </pc:grpChg>
        <pc:grpChg chg="mod">
          <ac:chgData name="ch yoon" userId="f3370e8c8e726d02" providerId="LiveId" clId="{270D708B-1D68-4525-99B4-5C4BD04F482C}" dt="2024-12-17T01:08:36.739" v="1407" actId="1076"/>
          <ac:grpSpMkLst>
            <pc:docMk/>
            <pc:sldMk cId="2901448894" sldId="271"/>
            <ac:grpSpMk id="25" creationId="{21AE67B5-D988-25DA-CB00-88989A857090}"/>
          </ac:grpSpMkLst>
        </pc:grpChg>
        <pc:grpChg chg="del">
          <ac:chgData name="ch yoon" userId="f3370e8c8e726d02" providerId="LiveId" clId="{270D708B-1D68-4525-99B4-5C4BD04F482C}" dt="2024-12-17T01:07:47.287" v="1392" actId="478"/>
          <ac:grpSpMkLst>
            <pc:docMk/>
            <pc:sldMk cId="2901448894" sldId="271"/>
            <ac:grpSpMk id="36" creationId="{D643841E-F5E7-8921-DE23-6B341E4E616B}"/>
          </ac:grpSpMkLst>
        </pc:grpChg>
        <pc:grpChg chg="del">
          <ac:chgData name="ch yoon" userId="f3370e8c8e726d02" providerId="LiveId" clId="{270D708B-1D68-4525-99B4-5C4BD04F482C}" dt="2024-12-17T01:07:43.935" v="1390" actId="478"/>
          <ac:grpSpMkLst>
            <pc:docMk/>
            <pc:sldMk cId="2901448894" sldId="271"/>
            <ac:grpSpMk id="41" creationId="{63CC1E0F-88E8-1893-5AA4-918988789FC9}"/>
          </ac:grpSpMkLst>
        </pc:grpChg>
        <pc:grpChg chg="mod">
          <ac:chgData name="ch yoon" userId="f3370e8c8e726d02" providerId="LiveId" clId="{270D708B-1D68-4525-99B4-5C4BD04F482C}" dt="2024-12-17T01:08:49.774" v="1410" actId="1076"/>
          <ac:grpSpMkLst>
            <pc:docMk/>
            <pc:sldMk cId="2901448894" sldId="271"/>
            <ac:grpSpMk id="45" creationId="{5110B06B-98FC-995A-E665-E88B67B34FB1}"/>
          </ac:grpSpMkLst>
        </pc:grpChg>
        <pc:grpChg chg="mod">
          <ac:chgData name="ch yoon" userId="f3370e8c8e726d02" providerId="LiveId" clId="{270D708B-1D68-4525-99B4-5C4BD04F482C}" dt="2024-12-17T01:08:49.774" v="1410" actId="1076"/>
          <ac:grpSpMkLst>
            <pc:docMk/>
            <pc:sldMk cId="2901448894" sldId="271"/>
            <ac:grpSpMk id="49" creationId="{4B8B4E73-4EDC-03CC-A01C-5E816086FBF3}"/>
          </ac:grpSpMkLst>
        </pc:grpChg>
      </pc:sldChg>
      <pc:sldChg chg="addSp delSp modSp mod ord">
        <pc:chgData name="ch yoon" userId="f3370e8c8e726d02" providerId="LiveId" clId="{270D708B-1D68-4525-99B4-5C4BD04F482C}" dt="2024-12-17T01:19:10.931" v="1523" actId="20577"/>
        <pc:sldMkLst>
          <pc:docMk/>
          <pc:sldMk cId="3324152727" sldId="273"/>
        </pc:sldMkLst>
        <pc:spChg chg="mod">
          <ac:chgData name="ch yoon" userId="f3370e8c8e726d02" providerId="LiveId" clId="{270D708B-1D68-4525-99B4-5C4BD04F482C}" dt="2024-12-17T01:19:10.931" v="1523" actId="20577"/>
          <ac:spMkLst>
            <pc:docMk/>
            <pc:sldMk cId="3324152727" sldId="273"/>
            <ac:spMk id="18" creationId="{09576B8D-458C-3F69-B85D-540E7FE36C21}"/>
          </ac:spMkLst>
        </pc:spChg>
        <pc:picChg chg="add mod">
          <ac:chgData name="ch yoon" userId="f3370e8c8e726d02" providerId="LiveId" clId="{270D708B-1D68-4525-99B4-5C4BD04F482C}" dt="2024-12-17T00:49:20.977" v="441" actId="1076"/>
          <ac:picMkLst>
            <pc:docMk/>
            <pc:sldMk cId="3324152727" sldId="273"/>
            <ac:picMk id="19" creationId="{375D4303-5B05-608A-1D2A-8B5562143E01}"/>
          </ac:picMkLst>
        </pc:picChg>
        <pc:picChg chg="del">
          <ac:chgData name="ch yoon" userId="f3370e8c8e726d02" providerId="LiveId" clId="{270D708B-1D68-4525-99B4-5C4BD04F482C}" dt="2024-12-17T00:49:07.543" v="434" actId="478"/>
          <ac:picMkLst>
            <pc:docMk/>
            <pc:sldMk cId="3324152727" sldId="273"/>
            <ac:picMk id="24" creationId="{75D308F5-821E-62E7-BBF1-050055609F7C}"/>
          </ac:picMkLst>
        </pc:picChg>
      </pc:sldChg>
      <pc:sldChg chg="addSp delSp modSp mod">
        <pc:chgData name="ch yoon" userId="f3370e8c8e726d02" providerId="LiveId" clId="{270D708B-1D68-4525-99B4-5C4BD04F482C}" dt="2024-12-17T01:27:23.500" v="1776" actId="20577"/>
        <pc:sldMkLst>
          <pc:docMk/>
          <pc:sldMk cId="4276410316" sldId="274"/>
        </pc:sldMkLst>
        <pc:spChg chg="mod">
          <ac:chgData name="ch yoon" userId="f3370e8c8e726d02" providerId="LiveId" clId="{270D708B-1D68-4525-99B4-5C4BD04F482C}" dt="2024-12-17T00:58:52.996" v="1018" actId="1076"/>
          <ac:spMkLst>
            <pc:docMk/>
            <pc:sldMk cId="4276410316" sldId="274"/>
            <ac:spMk id="2" creationId="{23EC060F-04B4-D31B-A426-367F71EF1A8C}"/>
          </ac:spMkLst>
        </pc:spChg>
        <pc:spChg chg="mod">
          <ac:chgData name="ch yoon" userId="f3370e8c8e726d02" providerId="LiveId" clId="{270D708B-1D68-4525-99B4-5C4BD04F482C}" dt="2024-12-17T00:56:21.354" v="879" actId="20577"/>
          <ac:spMkLst>
            <pc:docMk/>
            <pc:sldMk cId="4276410316" sldId="274"/>
            <ac:spMk id="11" creationId="{D539177D-16D4-22AD-BAA0-5D748A5F8874}"/>
          </ac:spMkLst>
        </pc:spChg>
        <pc:spChg chg="mod">
          <ac:chgData name="ch yoon" userId="f3370e8c8e726d02" providerId="LiveId" clId="{270D708B-1D68-4525-99B4-5C4BD04F482C}" dt="2024-12-17T01:27:18.668" v="1760" actId="20577"/>
          <ac:spMkLst>
            <pc:docMk/>
            <pc:sldMk cId="4276410316" sldId="274"/>
            <ac:spMk id="29" creationId="{CE8C38E0-81CC-B9C7-2CE7-B6F7A6E23027}"/>
          </ac:spMkLst>
        </pc:spChg>
        <pc:spChg chg="mod">
          <ac:chgData name="ch yoon" userId="f3370e8c8e726d02" providerId="LiveId" clId="{270D708B-1D68-4525-99B4-5C4BD04F482C}" dt="2024-12-17T01:20:52.452" v="1569" actId="20577"/>
          <ac:spMkLst>
            <pc:docMk/>
            <pc:sldMk cId="4276410316" sldId="274"/>
            <ac:spMk id="30" creationId="{95D8A1D2-F833-0713-02FA-3755E5A99A52}"/>
          </ac:spMkLst>
        </pc:spChg>
        <pc:spChg chg="mod">
          <ac:chgData name="ch yoon" userId="f3370e8c8e726d02" providerId="LiveId" clId="{270D708B-1D68-4525-99B4-5C4BD04F482C}" dt="2024-12-17T01:06:07.906" v="1301" actId="20577"/>
          <ac:spMkLst>
            <pc:docMk/>
            <pc:sldMk cId="4276410316" sldId="274"/>
            <ac:spMk id="31" creationId="{37F4D4B4-6C01-F62E-8708-605A3768B7E7}"/>
          </ac:spMkLst>
        </pc:spChg>
        <pc:spChg chg="del mod">
          <ac:chgData name="ch yoon" userId="f3370e8c8e726d02" providerId="LiveId" clId="{270D708B-1D68-4525-99B4-5C4BD04F482C}" dt="2024-12-17T00:53:10.832" v="809"/>
          <ac:spMkLst>
            <pc:docMk/>
            <pc:sldMk cId="4276410316" sldId="274"/>
            <ac:spMk id="33" creationId="{0917D7D1-1DCD-7AD2-6F3D-2D8B5352B4DC}"/>
          </ac:spMkLst>
        </pc:spChg>
        <pc:spChg chg="mod">
          <ac:chgData name="ch yoon" userId="f3370e8c8e726d02" providerId="LiveId" clId="{270D708B-1D68-4525-99B4-5C4BD04F482C}" dt="2024-12-17T01:27:23.500" v="1776" actId="20577"/>
          <ac:spMkLst>
            <pc:docMk/>
            <pc:sldMk cId="4276410316" sldId="274"/>
            <ac:spMk id="34" creationId="{1B886D3E-78BA-4EC9-611A-F808A6E36261}"/>
          </ac:spMkLst>
        </pc:spChg>
        <pc:spChg chg="add del">
          <ac:chgData name="ch yoon" userId="f3370e8c8e726d02" providerId="LiveId" clId="{270D708B-1D68-4525-99B4-5C4BD04F482C}" dt="2024-12-17T00:56:28.753" v="882" actId="22"/>
          <ac:spMkLst>
            <pc:docMk/>
            <pc:sldMk cId="4276410316" sldId="274"/>
            <ac:spMk id="41" creationId="{40AC02AC-186B-FBA7-4CED-239B8E7038AE}"/>
          </ac:spMkLst>
        </pc:spChg>
        <pc:spChg chg="add mod">
          <ac:chgData name="ch yoon" userId="f3370e8c8e726d02" providerId="LiveId" clId="{270D708B-1D68-4525-99B4-5C4BD04F482C}" dt="2024-12-17T00:56:34.666" v="884" actId="571"/>
          <ac:spMkLst>
            <pc:docMk/>
            <pc:sldMk cId="4276410316" sldId="274"/>
            <ac:spMk id="42" creationId="{D655ECB0-0CCA-7616-FCFF-B2422C4BC142}"/>
          </ac:spMkLst>
        </pc:spChg>
        <pc:spChg chg="add del mod">
          <ac:chgData name="ch yoon" userId="f3370e8c8e726d02" providerId="LiveId" clId="{270D708B-1D68-4525-99B4-5C4BD04F482C}" dt="2024-12-17T00:56:48.762" v="892" actId="478"/>
          <ac:spMkLst>
            <pc:docMk/>
            <pc:sldMk cId="4276410316" sldId="274"/>
            <ac:spMk id="43" creationId="{E26B150E-D6F9-12B1-1720-586109AAA5B0}"/>
          </ac:spMkLst>
        </pc:spChg>
        <pc:spChg chg="add mod">
          <ac:chgData name="ch yoon" userId="f3370e8c8e726d02" providerId="LiveId" clId="{270D708B-1D68-4525-99B4-5C4BD04F482C}" dt="2024-12-17T01:06:55.312" v="1355" actId="20577"/>
          <ac:spMkLst>
            <pc:docMk/>
            <pc:sldMk cId="4276410316" sldId="274"/>
            <ac:spMk id="44" creationId="{068876D8-AFB1-5364-C592-C48EC85A5DE3}"/>
          </ac:spMkLst>
        </pc:spChg>
        <pc:grpChg chg="mod">
          <ac:chgData name="ch yoon" userId="f3370e8c8e726d02" providerId="LiveId" clId="{270D708B-1D68-4525-99B4-5C4BD04F482C}" dt="2024-12-17T00:59:01.684" v="1020" actId="1076"/>
          <ac:grpSpMkLst>
            <pc:docMk/>
            <pc:sldMk cId="4276410316" sldId="274"/>
            <ac:grpSpMk id="10" creationId="{45E03527-1B50-DDCF-8158-FBADC98EBE5E}"/>
          </ac:grpSpMkLst>
        </pc:grpChg>
        <pc:grpChg chg="mod">
          <ac:chgData name="ch yoon" userId="f3370e8c8e726d02" providerId="LiveId" clId="{270D708B-1D68-4525-99B4-5C4BD04F482C}" dt="2024-12-17T00:56:37.344" v="885" actId="1076"/>
          <ac:grpSpMkLst>
            <pc:docMk/>
            <pc:sldMk cId="4276410316" sldId="274"/>
            <ac:grpSpMk id="13" creationId="{8F6A459D-6315-0A2A-068A-130CF89B470C}"/>
          </ac:grpSpMkLst>
        </pc:grpChg>
        <pc:picChg chg="add mod">
          <ac:chgData name="ch yoon" userId="f3370e8c8e726d02" providerId="LiveId" clId="{270D708B-1D68-4525-99B4-5C4BD04F482C}" dt="2024-12-17T00:56:02.978" v="864"/>
          <ac:picMkLst>
            <pc:docMk/>
            <pc:sldMk cId="4276410316" sldId="274"/>
            <ac:picMk id="37" creationId="{2C8F4B0F-F737-F05C-636A-5C6ACABB3F41}"/>
          </ac:picMkLst>
        </pc:picChg>
        <pc:picChg chg="add mod">
          <ac:chgData name="ch yoon" userId="f3370e8c8e726d02" providerId="LiveId" clId="{270D708B-1D68-4525-99B4-5C4BD04F482C}" dt="2024-12-17T00:56:24.935" v="880"/>
          <ac:picMkLst>
            <pc:docMk/>
            <pc:sldMk cId="4276410316" sldId="274"/>
            <ac:picMk id="39" creationId="{38C763D5-0A43-C8A3-55EB-4FF608983D75}"/>
          </ac:picMkLst>
        </pc:picChg>
      </pc:sldChg>
      <pc:sldChg chg="delSp modSp mod ord">
        <pc:chgData name="ch yoon" userId="f3370e8c8e726d02" providerId="LiveId" clId="{270D708B-1D68-4525-99B4-5C4BD04F482C}" dt="2024-12-17T01:20:49.232" v="1567" actId="20577"/>
        <pc:sldMkLst>
          <pc:docMk/>
          <pc:sldMk cId="1321266382" sldId="275"/>
        </pc:sldMkLst>
        <pc:spChg chg="mod">
          <ac:chgData name="ch yoon" userId="f3370e8c8e726d02" providerId="LiveId" clId="{270D708B-1D68-4525-99B4-5C4BD04F482C}" dt="2024-12-17T00:29:30.326" v="87" actId="20577"/>
          <ac:spMkLst>
            <pc:docMk/>
            <pc:sldMk cId="1321266382" sldId="275"/>
            <ac:spMk id="9" creationId="{B0975FDF-0F18-3836-08D4-308E7C3F5FB0}"/>
          </ac:spMkLst>
        </pc:spChg>
        <pc:spChg chg="del">
          <ac:chgData name="ch yoon" userId="f3370e8c8e726d02" providerId="LiveId" clId="{270D708B-1D68-4525-99B4-5C4BD04F482C}" dt="2024-12-17T00:42:49.808" v="431" actId="478"/>
          <ac:spMkLst>
            <pc:docMk/>
            <pc:sldMk cId="1321266382" sldId="275"/>
            <ac:spMk id="13" creationId="{BEE4FD29-8019-CC68-63C2-3396E42B7218}"/>
          </ac:spMkLst>
        </pc:spChg>
        <pc:spChg chg="mod">
          <ac:chgData name="ch yoon" userId="f3370e8c8e726d02" providerId="LiveId" clId="{270D708B-1D68-4525-99B4-5C4BD04F482C}" dt="2024-12-17T01:20:49.232" v="1567" actId="20577"/>
          <ac:spMkLst>
            <pc:docMk/>
            <pc:sldMk cId="1321266382" sldId="275"/>
            <ac:spMk id="18" creationId="{B7B5DFA0-6F9B-F7E2-BDFE-BC34A7D47A25}"/>
          </ac:spMkLst>
        </pc:spChg>
      </pc:sldChg>
      <pc:sldChg chg="delSp modSp add del mod">
        <pc:chgData name="ch yoon" userId="f3370e8c8e726d02" providerId="LiveId" clId="{270D708B-1D68-4525-99B4-5C4BD04F482C}" dt="2024-12-17T01:11:04.953" v="1446" actId="47"/>
        <pc:sldMkLst>
          <pc:docMk/>
          <pc:sldMk cId="496615402" sldId="277"/>
        </pc:sldMkLst>
        <pc:spChg chg="del">
          <ac:chgData name="ch yoon" userId="f3370e8c8e726d02" providerId="LiveId" clId="{270D708B-1D68-4525-99B4-5C4BD04F482C}" dt="2024-12-17T01:09:27.431" v="1418" actId="478"/>
          <ac:spMkLst>
            <pc:docMk/>
            <pc:sldMk cId="496615402" sldId="277"/>
            <ac:spMk id="2" creationId="{EA994CCA-DEDA-53B5-4D10-0C44BF1E3735}"/>
          </ac:spMkLst>
        </pc:spChg>
        <pc:spChg chg="mod">
          <ac:chgData name="ch yoon" userId="f3370e8c8e726d02" providerId="LiveId" clId="{270D708B-1D68-4525-99B4-5C4BD04F482C}" dt="2024-12-17T01:09:23.430" v="1417" actId="20577"/>
          <ac:spMkLst>
            <pc:docMk/>
            <pc:sldMk cId="496615402" sldId="277"/>
            <ac:spMk id="30" creationId="{4E12B996-B6E9-CB14-6120-DAE962A88440}"/>
          </ac:spMkLst>
        </pc:spChg>
        <pc:spChg chg="mod">
          <ac:chgData name="ch yoon" userId="f3370e8c8e726d02" providerId="LiveId" clId="{270D708B-1D68-4525-99B4-5C4BD04F482C}" dt="2024-12-17T01:10:06.572" v="1432" actId="1076"/>
          <ac:spMkLst>
            <pc:docMk/>
            <pc:sldMk cId="496615402" sldId="277"/>
            <ac:spMk id="31" creationId="{759C2D88-B7D9-78A5-F32A-3CB029FBEB2E}"/>
          </ac:spMkLst>
        </pc:spChg>
        <pc:spChg chg="mod">
          <ac:chgData name="ch yoon" userId="f3370e8c8e726d02" providerId="LiveId" clId="{270D708B-1D68-4525-99B4-5C4BD04F482C}" dt="2024-12-17T01:09:49.684" v="1427" actId="1076"/>
          <ac:spMkLst>
            <pc:docMk/>
            <pc:sldMk cId="496615402" sldId="277"/>
            <ac:spMk id="32" creationId="{C766D267-4C29-FE86-5E86-95FF54E57E37}"/>
          </ac:spMkLst>
        </pc:spChg>
        <pc:spChg chg="del">
          <ac:chgData name="ch yoon" userId="f3370e8c8e726d02" providerId="LiveId" clId="{270D708B-1D68-4525-99B4-5C4BD04F482C}" dt="2024-12-17T01:09:31.923" v="1420" actId="478"/>
          <ac:spMkLst>
            <pc:docMk/>
            <pc:sldMk cId="496615402" sldId="277"/>
            <ac:spMk id="33" creationId="{E003EAF9-CDCF-FF96-6DA9-5B3F95966503}"/>
          </ac:spMkLst>
        </pc:spChg>
        <pc:spChg chg="del">
          <ac:chgData name="ch yoon" userId="f3370e8c8e726d02" providerId="LiveId" clId="{270D708B-1D68-4525-99B4-5C4BD04F482C}" dt="2024-12-17T01:09:31.923" v="1420" actId="478"/>
          <ac:spMkLst>
            <pc:docMk/>
            <pc:sldMk cId="496615402" sldId="277"/>
            <ac:spMk id="34" creationId="{6CAB6BBE-5F6D-713E-C486-C967A346158C}"/>
          </ac:spMkLst>
        </pc:spChg>
        <pc:spChg chg="del mod">
          <ac:chgData name="ch yoon" userId="f3370e8c8e726d02" providerId="LiveId" clId="{270D708B-1D68-4525-99B4-5C4BD04F482C}" dt="2024-12-17T01:10:03.137" v="1431" actId="478"/>
          <ac:spMkLst>
            <pc:docMk/>
            <pc:sldMk cId="496615402" sldId="277"/>
            <ac:spMk id="35" creationId="{E5522FD6-67EC-F4AE-C7E8-A2B186DE83A7}"/>
          </ac:spMkLst>
        </pc:spChg>
        <pc:spChg chg="mod">
          <ac:chgData name="ch yoon" userId="f3370e8c8e726d02" providerId="LiveId" clId="{270D708B-1D68-4525-99B4-5C4BD04F482C}" dt="2024-12-17T01:10:50.973" v="1442"/>
          <ac:spMkLst>
            <pc:docMk/>
            <pc:sldMk cId="496615402" sldId="277"/>
            <ac:spMk id="40" creationId="{193BC16C-07DE-C4B9-39FB-04D0C4A46201}"/>
          </ac:spMkLst>
        </pc:spChg>
        <pc:spChg chg="del mod">
          <ac:chgData name="ch yoon" userId="f3370e8c8e726d02" providerId="LiveId" clId="{270D708B-1D68-4525-99B4-5C4BD04F482C}" dt="2024-12-17T01:09:36.897" v="1424" actId="478"/>
          <ac:spMkLst>
            <pc:docMk/>
            <pc:sldMk cId="496615402" sldId="277"/>
            <ac:spMk id="44" creationId="{F9441B53-99AD-399E-1BCF-F2DC9C8935A9}"/>
          </ac:spMkLst>
        </pc:spChg>
        <pc:spChg chg="del">
          <ac:chgData name="ch yoon" userId="f3370e8c8e726d02" providerId="LiveId" clId="{270D708B-1D68-4525-99B4-5C4BD04F482C}" dt="2024-12-17T01:09:31.923" v="1420" actId="478"/>
          <ac:spMkLst>
            <pc:docMk/>
            <pc:sldMk cId="496615402" sldId="277"/>
            <ac:spMk id="48" creationId="{D1C1A023-1D96-4CE4-58C5-4F4D7C93F3D1}"/>
          </ac:spMkLst>
        </pc:spChg>
        <pc:grpChg chg="mod">
          <ac:chgData name="ch yoon" userId="f3370e8c8e726d02" providerId="LiveId" clId="{270D708B-1D68-4525-99B4-5C4BD04F482C}" dt="2024-12-17T01:10:06.572" v="1432" actId="1076"/>
          <ac:grpSpMkLst>
            <pc:docMk/>
            <pc:sldMk cId="496615402" sldId="277"/>
            <ac:grpSpMk id="4" creationId="{6418FD25-E6CE-F7FA-79E6-84D671F77542}"/>
          </ac:grpSpMkLst>
        </pc:grpChg>
        <pc:grpChg chg="mod">
          <ac:chgData name="ch yoon" userId="f3370e8c8e726d02" providerId="LiveId" clId="{270D708B-1D68-4525-99B4-5C4BD04F482C}" dt="2024-12-17T01:09:49.684" v="1427" actId="1076"/>
          <ac:grpSpMkLst>
            <pc:docMk/>
            <pc:sldMk cId="496615402" sldId="277"/>
            <ac:grpSpMk id="7" creationId="{2DCC8B61-960E-AFB6-D3DF-5EF0CCF83235}"/>
          </ac:grpSpMkLst>
        </pc:grpChg>
        <pc:grpChg chg="del">
          <ac:chgData name="ch yoon" userId="f3370e8c8e726d02" providerId="LiveId" clId="{270D708B-1D68-4525-99B4-5C4BD04F482C}" dt="2024-12-17T01:09:31.923" v="1420" actId="478"/>
          <ac:grpSpMkLst>
            <pc:docMk/>
            <pc:sldMk cId="496615402" sldId="277"/>
            <ac:grpSpMk id="10" creationId="{ABE46B05-1BC4-E3B1-AFD8-B5EC005E6762}"/>
          </ac:grpSpMkLst>
        </pc:grpChg>
        <pc:grpChg chg="del">
          <ac:chgData name="ch yoon" userId="f3370e8c8e726d02" providerId="LiveId" clId="{270D708B-1D68-4525-99B4-5C4BD04F482C}" dt="2024-12-17T01:09:31.923" v="1420" actId="478"/>
          <ac:grpSpMkLst>
            <pc:docMk/>
            <pc:sldMk cId="496615402" sldId="277"/>
            <ac:grpSpMk id="13" creationId="{ADA97CDB-C1BE-E3B0-F442-B34F1626BA0C}"/>
          </ac:grpSpMkLst>
        </pc:grpChg>
        <pc:grpChg chg="mod">
          <ac:chgData name="ch yoon" userId="f3370e8c8e726d02" providerId="LiveId" clId="{270D708B-1D68-4525-99B4-5C4BD04F482C}" dt="2024-12-17T01:10:06.572" v="1432" actId="1076"/>
          <ac:grpSpMkLst>
            <pc:docMk/>
            <pc:sldMk cId="496615402" sldId="277"/>
            <ac:grpSpMk id="16" creationId="{8D26B830-4DDF-7407-48DC-142016F12323}"/>
          </ac:grpSpMkLst>
        </pc:grpChg>
        <pc:grpChg chg="mod">
          <ac:chgData name="ch yoon" userId="f3370e8c8e726d02" providerId="LiveId" clId="{270D708B-1D68-4525-99B4-5C4BD04F482C}" dt="2024-12-17T01:10:00.028" v="1429" actId="1076"/>
          <ac:grpSpMkLst>
            <pc:docMk/>
            <pc:sldMk cId="496615402" sldId="277"/>
            <ac:grpSpMk id="19" creationId="{42A15738-AA6A-8732-8311-C022DB8289D7}"/>
          </ac:grpSpMkLst>
        </pc:grpChg>
        <pc:grpChg chg="del">
          <ac:chgData name="ch yoon" userId="f3370e8c8e726d02" providerId="LiveId" clId="{270D708B-1D68-4525-99B4-5C4BD04F482C}" dt="2024-12-17T01:09:31.923" v="1420" actId="478"/>
          <ac:grpSpMkLst>
            <pc:docMk/>
            <pc:sldMk cId="496615402" sldId="277"/>
            <ac:grpSpMk id="22" creationId="{1B1EB8C6-2069-9CF7-B3AD-603D04786325}"/>
          </ac:grpSpMkLst>
        </pc:grpChg>
        <pc:grpChg chg="del">
          <ac:chgData name="ch yoon" userId="f3370e8c8e726d02" providerId="LiveId" clId="{270D708B-1D68-4525-99B4-5C4BD04F482C}" dt="2024-12-17T01:09:31.923" v="1420" actId="478"/>
          <ac:grpSpMkLst>
            <pc:docMk/>
            <pc:sldMk cId="496615402" sldId="277"/>
            <ac:grpSpMk id="25" creationId="{6D0F1B8E-65A2-F008-7E05-CA82BADB2181}"/>
          </ac:grpSpMkLst>
        </pc:grpChg>
        <pc:grpChg chg="mod">
          <ac:chgData name="ch yoon" userId="f3370e8c8e726d02" providerId="LiveId" clId="{270D708B-1D68-4525-99B4-5C4BD04F482C}" dt="2024-12-17T01:09:55.387" v="1428" actId="1076"/>
          <ac:grpSpMkLst>
            <pc:docMk/>
            <pc:sldMk cId="496615402" sldId="277"/>
            <ac:grpSpMk id="36" creationId="{342FA672-C745-6069-876A-24C848EB0FA9}"/>
          </ac:grpSpMkLst>
        </pc:grpChg>
        <pc:grpChg chg="mod">
          <ac:chgData name="ch yoon" userId="f3370e8c8e726d02" providerId="LiveId" clId="{270D708B-1D68-4525-99B4-5C4BD04F482C}" dt="2024-12-17T01:09:49.684" v="1427" actId="1076"/>
          <ac:grpSpMkLst>
            <pc:docMk/>
            <pc:sldMk cId="496615402" sldId="277"/>
            <ac:grpSpMk id="41" creationId="{65BA2B23-44BF-7FB0-0DA0-1237954A051C}"/>
          </ac:grpSpMkLst>
        </pc:grpChg>
        <pc:grpChg chg="del">
          <ac:chgData name="ch yoon" userId="f3370e8c8e726d02" providerId="LiveId" clId="{270D708B-1D68-4525-99B4-5C4BD04F482C}" dt="2024-12-17T01:09:31.923" v="1420" actId="478"/>
          <ac:grpSpMkLst>
            <pc:docMk/>
            <pc:sldMk cId="496615402" sldId="277"/>
            <ac:grpSpMk id="45" creationId="{37EEABC4-0057-68F9-D6DF-19EA5ED4ED76}"/>
          </ac:grpSpMkLst>
        </pc:grpChg>
        <pc:grpChg chg="del">
          <ac:chgData name="ch yoon" userId="f3370e8c8e726d02" providerId="LiveId" clId="{270D708B-1D68-4525-99B4-5C4BD04F482C}" dt="2024-12-17T01:09:31.923" v="1420" actId="478"/>
          <ac:grpSpMkLst>
            <pc:docMk/>
            <pc:sldMk cId="496615402" sldId="277"/>
            <ac:grpSpMk id="49" creationId="{19348212-A152-9F7E-A22E-6B7954F10E42}"/>
          </ac:grpSpMkLst>
        </pc:grpChg>
      </pc:sldChg>
      <pc:sldChg chg="modSp add mod">
        <pc:chgData name="ch yoon" userId="f3370e8c8e726d02" providerId="LiveId" clId="{270D708B-1D68-4525-99B4-5C4BD04F482C}" dt="2024-12-17T01:20:59.491" v="1573" actId="20577"/>
        <pc:sldMkLst>
          <pc:docMk/>
          <pc:sldMk cId="3407859666" sldId="278"/>
        </pc:sldMkLst>
        <pc:spChg chg="mod">
          <ac:chgData name="ch yoon" userId="f3370e8c8e726d02" providerId="LiveId" clId="{270D708B-1D68-4525-99B4-5C4BD04F482C}" dt="2024-12-17T01:11:13.068" v="1456" actId="20577"/>
          <ac:spMkLst>
            <pc:docMk/>
            <pc:sldMk cId="3407859666" sldId="278"/>
            <ac:spMk id="29" creationId="{0A2012EB-E15A-45AA-323E-DEAEE46DB9FF}"/>
          </ac:spMkLst>
        </pc:spChg>
        <pc:spChg chg="mod">
          <ac:chgData name="ch yoon" userId="f3370e8c8e726d02" providerId="LiveId" clId="{270D708B-1D68-4525-99B4-5C4BD04F482C}" dt="2024-12-17T01:20:59.491" v="1573" actId="20577"/>
          <ac:spMkLst>
            <pc:docMk/>
            <pc:sldMk cId="3407859666" sldId="278"/>
            <ac:spMk id="30" creationId="{39F05642-CF28-08C4-9651-C9D87B5F163C}"/>
          </ac:spMkLst>
        </pc:spChg>
        <pc:spChg chg="mod">
          <ac:chgData name="ch yoon" userId="f3370e8c8e726d02" providerId="LiveId" clId="{270D708B-1D68-4525-99B4-5C4BD04F482C}" dt="2024-12-17T01:11:30.578" v="1459" actId="1076"/>
          <ac:spMkLst>
            <pc:docMk/>
            <pc:sldMk cId="3407859666" sldId="278"/>
            <ac:spMk id="33" creationId="{DFFEB1CA-1233-6F7A-6208-96CE1BF8D21A}"/>
          </ac:spMkLst>
        </pc:spChg>
        <pc:spChg chg="mod">
          <ac:chgData name="ch yoon" userId="f3370e8c8e726d02" providerId="LiveId" clId="{270D708B-1D68-4525-99B4-5C4BD04F482C}" dt="2024-12-17T01:10:53.968" v="1443"/>
          <ac:spMkLst>
            <pc:docMk/>
            <pc:sldMk cId="3407859666" sldId="278"/>
            <ac:spMk id="34" creationId="{05E094BF-3B1F-4DEB-EC83-E3E4BC57854C}"/>
          </ac:spMkLst>
        </pc:spChg>
        <pc:spChg chg="mod">
          <ac:chgData name="ch yoon" userId="f3370e8c8e726d02" providerId="LiveId" clId="{270D708B-1D68-4525-99B4-5C4BD04F482C}" dt="2024-12-17T01:11:01.539" v="1445" actId="1076"/>
          <ac:spMkLst>
            <pc:docMk/>
            <pc:sldMk cId="3407859666" sldId="278"/>
            <ac:spMk id="48" creationId="{ED4A4C88-AFC6-6D82-8DF9-A15FE2845657}"/>
          </ac:spMkLst>
        </pc:spChg>
      </pc:sldChg>
      <pc:sldChg chg="add del">
        <pc:chgData name="ch yoon" userId="f3370e8c8e726d02" providerId="LiveId" clId="{270D708B-1D68-4525-99B4-5C4BD04F482C}" dt="2024-12-17T01:10:30.298" v="1436"/>
        <pc:sldMkLst>
          <pc:docMk/>
          <pc:sldMk cId="1659629728" sldId="279"/>
        </pc:sldMkLst>
      </pc:sldChg>
      <pc:sldChg chg="addSp delSp modSp add mod">
        <pc:chgData name="ch yoon" userId="f3370e8c8e726d02" providerId="LiveId" clId="{270D708B-1D68-4525-99B4-5C4BD04F482C}" dt="2024-12-17T01:19:51.335" v="1543" actId="167"/>
        <pc:sldMkLst>
          <pc:docMk/>
          <pc:sldMk cId="3665684575" sldId="279"/>
        </pc:sldMkLst>
        <pc:spChg chg="del mod">
          <ac:chgData name="ch yoon" userId="f3370e8c8e726d02" providerId="LiveId" clId="{270D708B-1D68-4525-99B4-5C4BD04F482C}" dt="2024-12-17T01:19:32.547" v="1539" actId="478"/>
          <ac:spMkLst>
            <pc:docMk/>
            <pc:sldMk cId="3665684575" sldId="279"/>
            <ac:spMk id="2" creationId="{8F3A5C52-E47A-9EA1-C686-85A98BD9D255}"/>
          </ac:spMkLst>
        </pc:spChg>
        <pc:spChg chg="add mod ord">
          <ac:chgData name="ch yoon" userId="f3370e8c8e726d02" providerId="LiveId" clId="{270D708B-1D68-4525-99B4-5C4BD04F482C}" dt="2024-12-17T01:19:51.335" v="1543" actId="167"/>
          <ac:spMkLst>
            <pc:docMk/>
            <pc:sldMk cId="3665684575" sldId="279"/>
            <ac:spMk id="16" creationId="{ACE7D54E-149D-8C04-F582-32C7F16D4E8F}"/>
          </ac:spMkLst>
        </pc:spChg>
        <pc:spChg chg="mod">
          <ac:chgData name="ch yoon" userId="f3370e8c8e726d02" providerId="LiveId" clId="{270D708B-1D68-4525-99B4-5C4BD04F482C}" dt="2024-12-17T01:19:25.293" v="1537" actId="20577"/>
          <ac:spMkLst>
            <pc:docMk/>
            <pc:sldMk cId="3665684575" sldId="279"/>
            <ac:spMk id="17" creationId="{FA716906-090F-111A-0D3A-956E9EA7E586}"/>
          </ac:spMkLst>
        </pc:spChg>
        <pc:spChg chg="mod">
          <ac:chgData name="ch yoon" userId="f3370e8c8e726d02" providerId="LiveId" clId="{270D708B-1D68-4525-99B4-5C4BD04F482C}" dt="2024-12-17T01:19:18.209" v="1526" actId="20577"/>
          <ac:spMkLst>
            <pc:docMk/>
            <pc:sldMk cId="3665684575" sldId="279"/>
            <ac:spMk id="18" creationId="{5D1DDC99-935A-0C4C-2855-AFCFBA61186A}"/>
          </ac:spMkLst>
        </pc:spChg>
        <pc:spChg chg="del">
          <ac:chgData name="ch yoon" userId="f3370e8c8e726d02" providerId="LiveId" clId="{270D708B-1D68-4525-99B4-5C4BD04F482C}" dt="2024-12-17T01:19:43.950" v="1541" actId="478"/>
          <ac:spMkLst>
            <pc:docMk/>
            <pc:sldMk cId="3665684575" sldId="279"/>
            <ac:spMk id="20" creationId="{B4E4CD60-6E7B-302F-7E79-BBA7C2922D26}"/>
          </ac:spMkLst>
        </pc:spChg>
        <pc:grpChg chg="del">
          <ac:chgData name="ch yoon" userId="f3370e8c8e726d02" providerId="LiveId" clId="{270D708B-1D68-4525-99B4-5C4BD04F482C}" dt="2024-12-17T01:19:43.950" v="1541" actId="478"/>
          <ac:grpSpMkLst>
            <pc:docMk/>
            <pc:sldMk cId="3665684575" sldId="279"/>
            <ac:grpSpMk id="4" creationId="{ABBA3EC6-812A-7F6D-AFF7-122838BDE28B}"/>
          </ac:grpSpMkLst>
        </pc:grpChg>
        <pc:grpChg chg="del">
          <ac:chgData name="ch yoon" userId="f3370e8c8e726d02" providerId="LiveId" clId="{270D708B-1D68-4525-99B4-5C4BD04F482C}" dt="2024-12-17T01:19:36.902" v="1540" actId="478"/>
          <ac:grpSpMkLst>
            <pc:docMk/>
            <pc:sldMk cId="3665684575" sldId="279"/>
            <ac:grpSpMk id="7" creationId="{FCE46D62-30AE-4324-E36F-99EE0793F043}"/>
          </ac:grpSpMkLst>
        </pc:grpChg>
        <pc:grpChg chg="del">
          <ac:chgData name="ch yoon" userId="f3370e8c8e726d02" providerId="LiveId" clId="{270D708B-1D68-4525-99B4-5C4BD04F482C}" dt="2024-12-17T01:19:43.950" v="1541" actId="478"/>
          <ac:grpSpMkLst>
            <pc:docMk/>
            <pc:sldMk cId="3665684575" sldId="279"/>
            <ac:grpSpMk id="10" creationId="{00D77939-2BE3-645D-971E-B85F8DF860F2}"/>
          </ac:grpSpMkLst>
        </pc:grpChg>
        <pc:grpChg chg="del">
          <ac:chgData name="ch yoon" userId="f3370e8c8e726d02" providerId="LiveId" clId="{270D708B-1D68-4525-99B4-5C4BD04F482C}" dt="2024-12-17T01:19:36.902" v="1540" actId="478"/>
          <ac:grpSpMkLst>
            <pc:docMk/>
            <pc:sldMk cId="3665684575" sldId="279"/>
            <ac:grpSpMk id="13" creationId="{EFC1693B-A5B2-BF1B-50BC-68A570A99253}"/>
          </ac:grpSpMkLst>
        </pc:grpChg>
        <pc:picChg chg="del">
          <ac:chgData name="ch yoon" userId="f3370e8c8e726d02" providerId="LiveId" clId="{270D708B-1D68-4525-99B4-5C4BD04F482C}" dt="2024-12-17T01:19:36.902" v="1540" actId="478"/>
          <ac:picMkLst>
            <pc:docMk/>
            <pc:sldMk cId="3665684575" sldId="279"/>
            <ac:picMk id="19" creationId="{2CF15260-82B9-AFC4-1A9A-795784FC31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EF39F-4092-4F13-ADDE-AE4ABFEC7D4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F2E13-FA6C-4F44-8F20-160A6A5F8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3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41bebee09_2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241bebee09_2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96616" y="7446920"/>
            <a:ext cx="11620500" cy="27039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9147" y="1300137"/>
            <a:ext cx="617442" cy="1095462"/>
          </a:xfrm>
          <a:custGeom>
            <a:avLst/>
            <a:gdLst/>
            <a:ahLst/>
            <a:cxnLst/>
            <a:rect l="l" t="t" r="r" b="b"/>
            <a:pathLst>
              <a:path w="617442" h="1095462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80574" y="5101045"/>
            <a:ext cx="11620500" cy="160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5"/>
              </a:lnSpc>
            </a:pPr>
            <a:r>
              <a:rPr lang="ko-KR" altLang="en-US" sz="9696" spc="-232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가격 예측 시스템 구축</a:t>
            </a:r>
            <a:endParaRPr lang="en-US" sz="9696" spc="-232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0574" y="4023171"/>
            <a:ext cx="121158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6"/>
              </a:lnSpc>
            </a:pPr>
            <a:r>
              <a:rPr lang="ko-KR" altLang="en-US" sz="7200" spc="-131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  <a:cs typeface="윤고딕 Bold"/>
                <a:sym typeface="윤고딕 Bold"/>
              </a:rPr>
              <a:t>국방 농산품 물자 조달을 위한</a:t>
            </a:r>
            <a:endParaRPr lang="en-US" sz="7200" spc="-131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  <a:cs typeface="윤고딕 Bold"/>
              <a:sym typeface="윤고딕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764000" y="9477413"/>
            <a:ext cx="1143000" cy="46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ko-KR" altLang="en-US" sz="2776" spc="-186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농흥회</a:t>
            </a:r>
            <a:endParaRPr lang="en-US" sz="2776" spc="-18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6253553" y="9601781"/>
            <a:ext cx="276360" cy="2763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17">
            <a:extLst>
              <a:ext uri="{FF2B5EF4-FFF2-40B4-BE49-F238E27FC236}">
                <a16:creationId xmlns:a16="http://schemas.microsoft.com/office/drawing/2014/main" id="{1C7B84C1-9701-6E13-D8E6-1B5F627B9A9A}"/>
              </a:ext>
            </a:extLst>
          </p:cNvPr>
          <p:cNvSpPr txBox="1"/>
          <p:nvPr/>
        </p:nvSpPr>
        <p:spPr>
          <a:xfrm>
            <a:off x="8191500" y="9477413"/>
            <a:ext cx="1905000" cy="46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altLang="ko-KR" sz="2776" spc="-18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2024-12-18</a:t>
            </a:r>
            <a:endParaRPr lang="en-US" sz="2776" spc="-18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3508776" y="3330193"/>
            <a:ext cx="1800000" cy="18000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데이터 수집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99629" y="3330193"/>
            <a:ext cx="1800001" cy="1799999"/>
            <a:chOff x="0" y="0"/>
            <a:chExt cx="774903" cy="825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74903" cy="82587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 err="1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전처리</a:t>
              </a: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및 모델링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83328" y="3330193"/>
            <a:ext cx="1800000" cy="18000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웹서비스 구현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74182" y="3330191"/>
            <a:ext cx="1800000" cy="18000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시각화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8493381" y="5397127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프로젝트의 범위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29199" y="6400727"/>
            <a:ext cx="7860029" cy="61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ko-KR" altLang="en-US" sz="3728" spc="-24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응용 분야</a:t>
            </a:r>
            <a:endParaRPr lang="en-US" sz="3728" spc="-24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9F474-1936-8229-07A9-F23247E36B87}"/>
              </a:ext>
            </a:extLst>
          </p:cNvPr>
          <p:cNvSpPr txBox="1"/>
          <p:nvPr/>
        </p:nvSpPr>
        <p:spPr>
          <a:xfrm>
            <a:off x="5029200" y="2114426"/>
            <a:ext cx="7860029" cy="61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ko-KR" altLang="en-US" sz="3728" spc="-24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구성요소</a:t>
            </a:r>
            <a:endParaRPr lang="en-US" sz="3728" spc="-24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F496AD42-5892-9A3D-FD8C-226E02DF7649}"/>
              </a:ext>
            </a:extLst>
          </p:cNvPr>
          <p:cNvSpPr txBox="1"/>
          <p:nvPr/>
        </p:nvSpPr>
        <p:spPr>
          <a:xfrm>
            <a:off x="6043643" y="7818949"/>
            <a:ext cx="2040772" cy="20716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 lang="en-US" sz="2499" dirty="0">
              <a:solidFill>
                <a:srgbClr val="373737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74EFCAA4-2E88-973A-E4A4-1AC19F181404}"/>
              </a:ext>
            </a:extLst>
          </p:cNvPr>
          <p:cNvGrpSpPr/>
          <p:nvPr/>
        </p:nvGrpSpPr>
        <p:grpSpPr>
          <a:xfrm>
            <a:off x="9144000" y="7272574"/>
            <a:ext cx="1800000" cy="1800000"/>
            <a:chOff x="0" y="0"/>
            <a:chExt cx="812800" cy="812800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AC666840-8041-A06C-93A4-8AD5902A57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9326FF26-8172-F554-83A1-EE1D300056C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군 식단 예산 예측 및 계획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1E41017F-CA4E-5FE6-4D6E-EA9D4EC2952F}"/>
              </a:ext>
            </a:extLst>
          </p:cNvPr>
          <p:cNvGrpSpPr/>
          <p:nvPr/>
        </p:nvGrpSpPr>
        <p:grpSpPr>
          <a:xfrm>
            <a:off x="6921665" y="7272574"/>
            <a:ext cx="1800000" cy="1800000"/>
            <a:chOff x="-33657" y="5454"/>
            <a:chExt cx="812800" cy="812800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AAA40DBC-CE9E-42DE-EBD1-23FCAA18E483}"/>
                </a:ext>
              </a:extLst>
            </p:cNvPr>
            <p:cNvSpPr/>
            <p:nvPr/>
          </p:nvSpPr>
          <p:spPr>
            <a:xfrm>
              <a:off x="-33657" y="545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9C40CEC7-AC81-0AA7-626C-2F2E771C8CA4}"/>
                </a:ext>
              </a:extLst>
            </p:cNvPr>
            <p:cNvSpPr txBox="1"/>
            <p:nvPr/>
          </p:nvSpPr>
          <p:spPr>
            <a:xfrm>
              <a:off x="32420" y="55113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농산품 물류의 최적화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0" y="1663764"/>
            <a:ext cx="18288000" cy="11078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23946" y="7324448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527722" y="7324448"/>
            <a:ext cx="377366" cy="37736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05832" y="7269140"/>
            <a:ext cx="377366" cy="3773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수집 사이트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29314" y="7227088"/>
            <a:ext cx="4270406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ko-KR" altLang="en-US" sz="2576" spc="-172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국가통계포털</a:t>
            </a:r>
            <a:endParaRPr lang="en-US" sz="2576" spc="-172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472046" y="7247972"/>
            <a:ext cx="4244740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ko-KR" altLang="en-US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농산물 가격 데이터</a:t>
            </a:r>
            <a:r>
              <a:rPr lang="en-US" altLang="ko-KR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(Kamis </a:t>
            </a:r>
            <a:r>
              <a:rPr lang="ko-KR" altLang="en-US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등</a:t>
            </a:r>
            <a:r>
              <a:rPr lang="en-US" altLang="ko-KR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)</a:t>
            </a:r>
            <a:endParaRPr lang="en-US" sz="2576" spc="-172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411200" y="7227088"/>
            <a:ext cx="4244740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ko-KR" altLang="en-US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기상청</a:t>
            </a:r>
            <a:endParaRPr lang="en-US" sz="2576" spc="-172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25" name="그림 24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D7104812-7C7E-256B-3C26-775DF5A7B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5"/>
          <a:stretch/>
        </p:blipFill>
        <p:spPr>
          <a:xfrm>
            <a:off x="187132" y="2857500"/>
            <a:ext cx="6136905" cy="3628797"/>
          </a:xfrm>
          <a:prstGeom prst="rect">
            <a:avLst/>
          </a:prstGeom>
        </p:spPr>
      </p:pic>
      <p:pic>
        <p:nvPicPr>
          <p:cNvPr id="27" name="그림 26" descr="텍스트, 스크린샷, 채소, 푸드그룹이(가) 표시된 사진&#10;&#10;자동 생성된 설명">
            <a:extLst>
              <a:ext uri="{FF2B5EF4-FFF2-40B4-BE49-F238E27FC236}">
                <a16:creationId xmlns:a16="http://schemas.microsoft.com/office/drawing/2014/main" id="{4848DEA0-C3A4-FCBE-59AC-6DA75E4583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" b="15669"/>
          <a:stretch/>
        </p:blipFill>
        <p:spPr>
          <a:xfrm>
            <a:off x="6524425" y="2857501"/>
            <a:ext cx="5300488" cy="3628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 descr="텍스트, 지도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073B633-6F18-D593-D446-C909F399E0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5800" y="2857500"/>
            <a:ext cx="5943807" cy="362879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13">
            <a:extLst>
              <a:ext uri="{FF2B5EF4-FFF2-40B4-BE49-F238E27FC236}">
                <a16:creationId xmlns:a16="http://schemas.microsoft.com/office/drawing/2014/main" id="{B9EFAA62-F3EC-67D9-CB25-83AE17B5A79C}"/>
              </a:ext>
            </a:extLst>
          </p:cNvPr>
          <p:cNvGrpSpPr/>
          <p:nvPr/>
        </p:nvGrpSpPr>
        <p:grpSpPr>
          <a:xfrm>
            <a:off x="1095584" y="1800012"/>
            <a:ext cx="2160000" cy="932318"/>
            <a:chOff x="0" y="-26212"/>
            <a:chExt cx="327068" cy="209128"/>
          </a:xfrm>
        </p:grpSpPr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1B093648-F69B-F63F-1EB5-38724AE35555}"/>
                </a:ext>
              </a:extLst>
            </p:cNvPr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4AF7418-3C5B-C548-12FD-0FAFFABCD718}"/>
                </a:ext>
              </a:extLst>
            </p:cNvPr>
            <p:cNvSpPr txBox="1"/>
            <p:nvPr/>
          </p:nvSpPr>
          <p:spPr>
            <a:xfrm>
              <a:off x="0" y="-26212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데이터 소스</a:t>
              </a:r>
              <a:endParaRPr lang="en-US" sz="24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sp>
        <p:nvSpPr>
          <p:cNvPr id="8" name="TextBox 24">
            <a:extLst>
              <a:ext uri="{FF2B5EF4-FFF2-40B4-BE49-F238E27FC236}">
                <a16:creationId xmlns:a16="http://schemas.microsoft.com/office/drawing/2014/main" id="{190F2411-BA60-011E-1567-4C7FD36DC414}"/>
              </a:ext>
            </a:extLst>
          </p:cNvPr>
          <p:cNvSpPr txBox="1"/>
          <p:nvPr/>
        </p:nvSpPr>
        <p:spPr>
          <a:xfrm>
            <a:off x="13411200" y="7881239"/>
            <a:ext cx="4442097" cy="478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ko-KR" altLang="en-US" sz="2400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날씨</a:t>
            </a:r>
            <a:r>
              <a:rPr lang="en-US" altLang="ko-KR" sz="2400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 </a:t>
            </a:r>
            <a:r>
              <a:rPr lang="ko-KR" altLang="en-US" sz="2400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강수량</a:t>
            </a:r>
            <a:r>
              <a:rPr lang="en-US" altLang="ko-KR" sz="2400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400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습도</a:t>
            </a:r>
            <a:r>
              <a:rPr lang="en-US" altLang="ko-KR" sz="2400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400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기온 등</a:t>
            </a:r>
            <a:r>
              <a:rPr lang="en-US" altLang="ko-KR" sz="2400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)</a:t>
            </a:r>
            <a:endParaRPr lang="en-US" sz="2400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91E37C25-7951-3D2B-2DD9-3C5D4115E760}"/>
              </a:ext>
            </a:extLst>
          </p:cNvPr>
          <p:cNvSpPr txBox="1"/>
          <p:nvPr/>
        </p:nvSpPr>
        <p:spPr>
          <a:xfrm>
            <a:off x="7472046" y="7881239"/>
            <a:ext cx="4442097" cy="478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ko-KR" altLang="en-US" sz="2400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농산물 가격 데이터 등</a:t>
            </a:r>
            <a:endParaRPr lang="en-US" sz="2400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E50365A-1397-4085-E834-FD0ABFE7075B}"/>
              </a:ext>
            </a:extLst>
          </p:cNvPr>
          <p:cNvSpPr txBox="1"/>
          <p:nvPr/>
        </p:nvSpPr>
        <p:spPr>
          <a:xfrm>
            <a:off x="1629314" y="7877622"/>
            <a:ext cx="4442097" cy="478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ko-KR" altLang="en-US" sz="2400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경제 변수 등</a:t>
            </a:r>
            <a:endParaRPr lang="en-US" sz="2400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CB426-3B51-056F-F00A-E66CFC5AE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8262D4BE-A6CD-E182-2F46-62A5C69AE4D6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060BED5-E215-0B63-411B-D7AB5A7F1773}"/>
              </a:ext>
            </a:extLst>
          </p:cNvPr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시스템 아키텍처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C21F7D22-EF88-D61A-2BC9-B83FE50459FD}"/>
              </a:ext>
            </a:extLst>
          </p:cNvPr>
          <p:cNvGrpSpPr/>
          <p:nvPr/>
        </p:nvGrpSpPr>
        <p:grpSpPr>
          <a:xfrm>
            <a:off x="1652981" y="8614779"/>
            <a:ext cx="2160000" cy="932318"/>
            <a:chOff x="0" y="-23812"/>
            <a:chExt cx="327068" cy="209128"/>
          </a:xfrm>
        </p:grpSpPr>
        <p:sp>
          <p:nvSpPr>
            <p:cNvPr id="5" name="Freeform 17">
              <a:extLst>
                <a:ext uri="{FF2B5EF4-FFF2-40B4-BE49-F238E27FC236}">
                  <a16:creationId xmlns:a16="http://schemas.microsoft.com/office/drawing/2014/main" id="{637674B4-1FD7-CDC8-883E-C21B0EF041AF}"/>
                </a:ext>
              </a:extLst>
            </p:cNvPr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18">
              <a:extLst>
                <a:ext uri="{FF2B5EF4-FFF2-40B4-BE49-F238E27FC236}">
                  <a16:creationId xmlns:a16="http://schemas.microsoft.com/office/drawing/2014/main" id="{D2D87C6A-16FE-3247-3B14-918A57F92488}"/>
                </a:ext>
              </a:extLst>
            </p:cNvPr>
            <p:cNvSpPr txBox="1"/>
            <p:nvPr/>
          </p:nvSpPr>
          <p:spPr>
            <a:xfrm>
              <a:off x="0" y="-23812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도구</a:t>
              </a:r>
              <a:endParaRPr lang="en-US" sz="24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sp>
        <p:nvSpPr>
          <p:cNvPr id="7" name="TextBox 27">
            <a:extLst>
              <a:ext uri="{FF2B5EF4-FFF2-40B4-BE49-F238E27FC236}">
                <a16:creationId xmlns:a16="http://schemas.microsoft.com/office/drawing/2014/main" id="{4E219A0F-94AC-F722-ED0A-C238B53E0D89}"/>
              </a:ext>
            </a:extLst>
          </p:cNvPr>
          <p:cNvSpPr txBox="1"/>
          <p:nvPr/>
        </p:nvSpPr>
        <p:spPr>
          <a:xfrm>
            <a:off x="4191000" y="8832951"/>
            <a:ext cx="10808111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Python (Pandas, </a:t>
            </a:r>
            <a:r>
              <a:rPr lang="en-US" sz="2976" spc="-199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Jupyter</a:t>
            </a:r>
            <a:r>
              <a:rPr 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Hadoop, Power BI)</a:t>
            </a:r>
          </a:p>
        </p:txBody>
      </p:sp>
      <p:pic>
        <p:nvPicPr>
          <p:cNvPr id="10" name="그림 9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18CA075-AB2F-5421-FE1B-F66BE6E212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00" y="1664143"/>
            <a:ext cx="13258800" cy="62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5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41bebee09_2_320"/>
          <p:cNvSpPr txBox="1"/>
          <p:nvPr/>
        </p:nvSpPr>
        <p:spPr>
          <a:xfrm>
            <a:off x="1080000" y="720000"/>
            <a:ext cx="7381350" cy="95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r>
              <a:rPr lang="ko-KR" altLang="en-US" sz="44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시스템 구성도 </a:t>
            </a:r>
            <a:r>
              <a:rPr lang="en-US" altLang="ko-KR" sz="44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&amp; </a:t>
            </a:r>
            <a:r>
              <a:rPr lang="ko-KR" altLang="en-US" sz="44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흐름도</a:t>
            </a:r>
            <a:endParaRPr sz="4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FB44CC3-A051-859E-D010-103181C1B6A3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텍스트, 도표, 평면도, 폰트이(가) 표시된 사진&#10;&#10;자동 생성된 설명">
            <a:extLst>
              <a:ext uri="{FF2B5EF4-FFF2-40B4-BE49-F238E27FC236}">
                <a16:creationId xmlns:a16="http://schemas.microsoft.com/office/drawing/2014/main" id="{86FCFB80-50CA-C706-9BAD-B4E711512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/>
          <a:stretch/>
        </p:blipFill>
        <p:spPr>
          <a:xfrm>
            <a:off x="1634442" y="2095499"/>
            <a:ext cx="15358158" cy="66232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4A424-B0B5-C6CF-0FD1-0C4CA9C7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5B597D1C-5B1C-8DAA-8D4C-F29FFB6D2EC8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A716906-090F-111A-0D3A-956E9EA7E586}"/>
              </a:ext>
            </a:extLst>
          </p:cNvPr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ERD</a:t>
            </a:r>
          </a:p>
        </p:txBody>
      </p:sp>
      <p:pic>
        <p:nvPicPr>
          <p:cNvPr id="4" name="그림 3" descr="텍스트, 도표, 평면도, 평행이(가) 표시된 사진&#10;&#10;자동 생성된 설명">
            <a:extLst>
              <a:ext uri="{FF2B5EF4-FFF2-40B4-BE49-F238E27FC236}">
                <a16:creationId xmlns:a16="http://schemas.microsoft.com/office/drawing/2014/main" id="{994F5530-9061-C820-1BBD-AB82238C6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87" y="1866900"/>
            <a:ext cx="8582025" cy="80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8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43E38-DC35-2F4A-25E5-E5FC457C7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>
            <a:extLst>
              <a:ext uri="{FF2B5EF4-FFF2-40B4-BE49-F238E27FC236}">
                <a16:creationId xmlns:a16="http://schemas.microsoft.com/office/drawing/2014/main" id="{89E6E35F-B95D-0CBD-ED53-406996053B8A}"/>
              </a:ext>
            </a:extLst>
          </p:cNvPr>
          <p:cNvGrpSpPr/>
          <p:nvPr/>
        </p:nvGrpSpPr>
        <p:grpSpPr>
          <a:xfrm>
            <a:off x="14980498" y="0"/>
            <a:ext cx="3307502" cy="10287000"/>
            <a:chOff x="0" y="0"/>
            <a:chExt cx="1322270" cy="2709333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6ED2896C-4DCF-56FA-4F7A-528FC6B54F6F}"/>
                </a:ext>
              </a:extLst>
            </p:cNvPr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3944D365-D631-6550-CA5A-991BB9BA8600}"/>
                </a:ext>
              </a:extLst>
            </p:cNvPr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075EF5-75B0-81DB-8318-17B9D4DD1D85}"/>
              </a:ext>
            </a:extLst>
          </p:cNvPr>
          <p:cNvSpPr txBox="1"/>
          <p:nvPr/>
        </p:nvSpPr>
        <p:spPr>
          <a:xfrm>
            <a:off x="327448" y="4724507"/>
            <a:ext cx="8206951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PART 4.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수행 결과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257049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80000" y="1648799"/>
            <a:ext cx="17012228" cy="170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79043" y="2488436"/>
            <a:ext cx="2777453" cy="935694"/>
            <a:chOff x="-3649" y="-28575"/>
            <a:chExt cx="731510" cy="246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649" y="-28575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ko-KR" alt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단계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2898" y="5573083"/>
            <a:ext cx="2763598" cy="935694"/>
            <a:chOff x="0" y="-28575"/>
            <a:chExt cx="727861" cy="246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 err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예상</a:t>
              </a: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2999" b="1" dirty="0" err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목표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</a:t>
            </a:r>
            <a:r>
              <a:rPr lang="ko-KR" altLang="en-US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88198" y="3531969"/>
            <a:ext cx="8927401" cy="1614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ko-KR" altLang="en-US" sz="32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 </a:t>
            </a:r>
            <a:r>
              <a:rPr 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Python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을 사용한 데이터 정리 및 변환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ko-KR" altLang="en-US" sz="32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날씨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출하량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경제 데이터를 통합하여 독립 변수 생성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ko-KR" altLang="en-US" sz="32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 </a:t>
            </a:r>
            <a:r>
              <a:rPr 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EDA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를 통해 주요 변수 도출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3076" spc="-20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88200" y="6900203"/>
            <a:ext cx="8686800" cy="508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ko-KR" altLang="en-US" sz="32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시각화 하여 웹사이트에 출력 후 인사이트 도출</a:t>
            </a:r>
            <a:endParaRPr lang="en-US" sz="3076" spc="-20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19" name="그림 1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45B092E5-1A9C-065D-4E4F-B0B3BAAE7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744" y="1841538"/>
            <a:ext cx="7049484" cy="269595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257077-7570-840C-B0F9-DC673ABBBD5B}"/>
              </a:ext>
            </a:extLst>
          </p:cNvPr>
          <p:cNvGrpSpPr/>
          <p:nvPr/>
        </p:nvGrpSpPr>
        <p:grpSpPr>
          <a:xfrm>
            <a:off x="12586817" y="3860662"/>
            <a:ext cx="5402609" cy="3696086"/>
            <a:chOff x="11546690" y="4673416"/>
            <a:chExt cx="5544324" cy="3829584"/>
          </a:xfrm>
        </p:grpSpPr>
        <p:pic>
          <p:nvPicPr>
            <p:cNvPr id="21" name="그림 20" descr="텍스트, 폰트, 라인, 그래프이(가) 표시된 사진&#10;&#10;자동 생성된 설명">
              <a:extLst>
                <a:ext uri="{FF2B5EF4-FFF2-40B4-BE49-F238E27FC236}">
                  <a16:creationId xmlns:a16="http://schemas.microsoft.com/office/drawing/2014/main" id="{BD7ECD8D-A259-D607-BF15-565FCBF34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6690" y="4673416"/>
              <a:ext cx="5258534" cy="724001"/>
            </a:xfrm>
            <a:prstGeom prst="rect">
              <a:avLst/>
            </a:prstGeom>
          </p:spPr>
        </p:pic>
        <p:pic>
          <p:nvPicPr>
            <p:cNvPr id="23" name="그림 2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6BE75E8-8031-16BF-3CDA-25D035F6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6690" y="5397417"/>
              <a:ext cx="5544324" cy="3105583"/>
            </a:xfrm>
            <a:prstGeom prst="rect">
              <a:avLst/>
            </a:prstGeom>
          </p:spPr>
        </p:pic>
      </p:grpSp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A71FB95-3C9C-6D34-3062-3C513E8F8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152" y="6024566"/>
            <a:ext cx="4526448" cy="38508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482895" y="2919750"/>
            <a:ext cx="3093860" cy="2549496"/>
            <a:chOff x="0" y="0"/>
            <a:chExt cx="812800" cy="627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53764" y="2919750"/>
            <a:ext cx="3093860" cy="2549496"/>
            <a:chOff x="0" y="0"/>
            <a:chExt cx="812800" cy="6270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59904" y="2505091"/>
            <a:ext cx="939842" cy="720510"/>
            <a:chOff x="0" y="0"/>
            <a:chExt cx="246910" cy="1892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730773" y="2505091"/>
            <a:ext cx="939842" cy="720510"/>
            <a:chOff x="0" y="0"/>
            <a:chExt cx="246910" cy="18928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7162605" y="7960593"/>
            <a:ext cx="3962789" cy="3391640"/>
          </a:xfrm>
          <a:custGeom>
            <a:avLst/>
            <a:gdLst/>
            <a:ahLst/>
            <a:cxnLst/>
            <a:rect l="l" t="t" r="r" b="b"/>
            <a:pathLst>
              <a:path w="3962789" h="3391640">
                <a:moveTo>
                  <a:pt x="0" y="0"/>
                </a:moveTo>
                <a:lnTo>
                  <a:pt x="3962790" y="0"/>
                </a:lnTo>
                <a:lnTo>
                  <a:pt x="3962790" y="3391640"/>
                </a:lnTo>
                <a:lnTo>
                  <a:pt x="0" y="339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TextBox 29"/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탐색적 데이터 분석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(EDA)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80248" y="3216988"/>
            <a:ext cx="2745732" cy="196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품목에 따라 영향을 받는 지역의 날씨가 차이가 있음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656959" y="3406577"/>
            <a:ext cx="2745732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출하량이 가격에 큰 영향을 미침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827828" y="3406577"/>
            <a:ext cx="2745732" cy="146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계절적 패턴 확인</a:t>
            </a:r>
            <a:endParaRPr lang="en-US" altLang="ko-KR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ctr">
              <a:lnSpc>
                <a:spcPts val="3929"/>
              </a:lnSpc>
            </a:pPr>
            <a:r>
              <a:rPr 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(EX: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김장철 배추 가격 상승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)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206048" y="2721085"/>
            <a:ext cx="3226445" cy="2748161"/>
            <a:chOff x="-34832" y="-47625"/>
            <a:chExt cx="847632" cy="674656"/>
          </a:xfrm>
        </p:grpSpPr>
        <p:sp>
          <p:nvSpPr>
            <p:cNvPr id="8" name="Freeform 8"/>
            <p:cNvSpPr/>
            <p:nvPr/>
          </p:nvSpPr>
          <p:spPr>
            <a:xfrm>
              <a:off x="-34832" y="-3133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418467" y="3413234"/>
            <a:ext cx="2745732" cy="146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재배시기에 따라 기상데이터 연관성이 </a:t>
            </a:r>
            <a:r>
              <a:rPr lang="ko-KR" altLang="en-US" sz="2807" spc="-188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차이난다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37" name="그림 36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A8A550A1-C0B6-C60D-B057-FF6AE0CF3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14" y="5779834"/>
            <a:ext cx="5196501" cy="1972585"/>
          </a:xfrm>
          <a:prstGeom prst="rect">
            <a:avLst/>
          </a:prstGeom>
        </p:spPr>
      </p:pic>
      <p:pic>
        <p:nvPicPr>
          <p:cNvPr id="41" name="그림 4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50727C4-BEC8-5D49-920C-AEB3B6CE5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376" y="6652563"/>
            <a:ext cx="5286737" cy="2028632"/>
          </a:xfrm>
          <a:prstGeom prst="rect">
            <a:avLst/>
          </a:prstGeom>
        </p:spPr>
      </p:pic>
      <p:pic>
        <p:nvPicPr>
          <p:cNvPr id="43" name="그림 4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F96DDC5-F8C1-5F2A-0DE9-62026C403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260" y="7540360"/>
            <a:ext cx="5217710" cy="2028632"/>
          </a:xfrm>
          <a:prstGeom prst="rect">
            <a:avLst/>
          </a:prstGeom>
        </p:spPr>
      </p:pic>
      <p:grpSp>
        <p:nvGrpSpPr>
          <p:cNvPr id="44" name="Group 7">
            <a:extLst>
              <a:ext uri="{FF2B5EF4-FFF2-40B4-BE49-F238E27FC236}">
                <a16:creationId xmlns:a16="http://schemas.microsoft.com/office/drawing/2014/main" id="{444D30BD-BA9E-D0D1-1F72-74F2E2292BDD}"/>
              </a:ext>
            </a:extLst>
          </p:cNvPr>
          <p:cNvGrpSpPr/>
          <p:nvPr/>
        </p:nvGrpSpPr>
        <p:grpSpPr>
          <a:xfrm>
            <a:off x="1058239" y="2707868"/>
            <a:ext cx="3226445" cy="2748161"/>
            <a:chOff x="-34832" y="-47625"/>
            <a:chExt cx="847632" cy="674656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F89A873-A578-8419-B4D5-59FF9206A417}"/>
                </a:ext>
              </a:extLst>
            </p:cNvPr>
            <p:cNvSpPr/>
            <p:nvPr/>
          </p:nvSpPr>
          <p:spPr>
            <a:xfrm>
              <a:off x="-34832" y="-3133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8213607C-F703-70DB-EE78-5F284FC2AEEE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7" name="Group 16">
            <a:extLst>
              <a:ext uri="{FF2B5EF4-FFF2-40B4-BE49-F238E27FC236}">
                <a16:creationId xmlns:a16="http://schemas.microsoft.com/office/drawing/2014/main" id="{0F7248BE-640C-08DE-E835-F3652A1D1072}"/>
              </a:ext>
            </a:extLst>
          </p:cNvPr>
          <p:cNvGrpSpPr/>
          <p:nvPr/>
        </p:nvGrpSpPr>
        <p:grpSpPr>
          <a:xfrm>
            <a:off x="2135248" y="2580952"/>
            <a:ext cx="939842" cy="720510"/>
            <a:chOff x="0" y="0"/>
            <a:chExt cx="246910" cy="189288"/>
          </a:xfrm>
        </p:grpSpPr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60EDB57-D0BA-FAE9-E99B-E9715B4A2FA1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TextBox 18">
              <a:extLst>
                <a:ext uri="{FF2B5EF4-FFF2-40B4-BE49-F238E27FC236}">
                  <a16:creationId xmlns:a16="http://schemas.microsoft.com/office/drawing/2014/main" id="{A166C80A-E8D2-544A-3F9D-785857D8F271}"/>
                </a:ext>
              </a:extLst>
            </p:cNvPr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50" name="Group 19">
            <a:extLst>
              <a:ext uri="{FF2B5EF4-FFF2-40B4-BE49-F238E27FC236}">
                <a16:creationId xmlns:a16="http://schemas.microsoft.com/office/drawing/2014/main" id="{4DE61C9F-749F-3EFC-4BEA-F636CC07EC20}"/>
              </a:ext>
            </a:extLst>
          </p:cNvPr>
          <p:cNvGrpSpPr/>
          <p:nvPr/>
        </p:nvGrpSpPr>
        <p:grpSpPr>
          <a:xfrm>
            <a:off x="6242149" y="2596403"/>
            <a:ext cx="939842" cy="720510"/>
            <a:chOff x="0" y="0"/>
            <a:chExt cx="246910" cy="189288"/>
          </a:xfrm>
        </p:grpSpPr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8ED90262-CE3E-4464-207F-AA94642A33DF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21">
              <a:extLst>
                <a:ext uri="{FF2B5EF4-FFF2-40B4-BE49-F238E27FC236}">
                  <a16:creationId xmlns:a16="http://schemas.microsoft.com/office/drawing/2014/main" id="{99D9DEEE-24DC-B3A8-4278-791249090D28}"/>
                </a:ext>
              </a:extLst>
            </p:cNvPr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pic>
        <p:nvPicPr>
          <p:cNvPr id="4" name="그림 3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A3F93C08-F803-F316-B7F1-C6DA262E9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0" y="5637264"/>
            <a:ext cx="2962524" cy="2604034"/>
          </a:xfrm>
          <a:prstGeom prst="rect">
            <a:avLst/>
          </a:prstGeom>
        </p:spPr>
      </p:pic>
      <p:pic>
        <p:nvPicPr>
          <p:cNvPr id="6" name="그림 5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2C20B366-CB63-10E6-9672-D5A0611F30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81" y="6412671"/>
            <a:ext cx="3455472" cy="2946305"/>
          </a:xfrm>
          <a:prstGeom prst="rect">
            <a:avLst/>
          </a:prstGeom>
        </p:spPr>
      </p:pic>
      <p:pic>
        <p:nvPicPr>
          <p:cNvPr id="17" name="그림 16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CA11E15E-2C18-3B21-F026-3DAD935E30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43" y="7386222"/>
            <a:ext cx="3205322" cy="27481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5AB1CE5-3FEE-4D4A-81D0-E84334114E6C}"/>
              </a:ext>
            </a:extLst>
          </p:cNvPr>
          <p:cNvGrpSpPr/>
          <p:nvPr/>
        </p:nvGrpSpPr>
        <p:grpSpPr>
          <a:xfrm>
            <a:off x="1080000" y="1968116"/>
            <a:ext cx="4523384" cy="2477339"/>
            <a:chOff x="1317597" y="4744124"/>
            <a:chExt cx="4523384" cy="2477339"/>
          </a:xfrm>
        </p:grpSpPr>
        <p:grpSp>
          <p:nvGrpSpPr>
            <p:cNvPr id="4" name="Group 4"/>
            <p:cNvGrpSpPr/>
            <p:nvPr/>
          </p:nvGrpSpPr>
          <p:grpSpPr>
            <a:xfrm>
              <a:off x="1317597" y="5246863"/>
              <a:ext cx="4523384" cy="1974600"/>
              <a:chOff x="0" y="-38100"/>
              <a:chExt cx="700791" cy="30591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00791" cy="254831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583376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583376"/>
                    </a:lnTo>
                    <a:lnTo>
                      <a:pt x="0" y="583376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00791" cy="3059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LSTM, SARIMAX</a:t>
                </a:r>
              </a:p>
              <a:p>
                <a:pPr algn="ctr">
                  <a:lnSpc>
                    <a:spcPts val="3499"/>
                  </a:lnSpc>
                </a:pP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최적 성능을 위한 </a:t>
                </a:r>
                <a:r>
                  <a:rPr lang="ko-KR" altLang="en-US" sz="2499" dirty="0" err="1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하이퍼파라미터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 튜닝</a:t>
                </a:r>
                <a:endParaRPr lang="en-US" sz="2499" dirty="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317597" y="4744124"/>
              <a:ext cx="4523384" cy="623570"/>
              <a:chOff x="0" y="0"/>
              <a:chExt cx="700791" cy="9660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700791" cy="1347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사용된 모델</a:t>
                </a:r>
                <a:endParaRPr lang="en-US" sz="2499" dirty="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모델링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35" name="그림 34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53C57091-0ABD-F841-2089-F3B0A5D0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610100"/>
            <a:ext cx="3414565" cy="339026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46FFB48-29EF-69F3-3741-115341F1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782"/>
          <a:stretch/>
        </p:blipFill>
        <p:spPr>
          <a:xfrm>
            <a:off x="11618953" y="1962843"/>
            <a:ext cx="3991372" cy="460809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F46A0C2-A3F2-AA5A-C4EA-3E594977E2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539"/>
          <a:stretch/>
        </p:blipFill>
        <p:spPr>
          <a:xfrm>
            <a:off x="11621228" y="6748450"/>
            <a:ext cx="5165777" cy="2503824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1753C28-5AEF-6203-C97E-B8F0CC07F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62843"/>
            <a:ext cx="5334000" cy="24967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665C7-C6AD-DC82-8ABC-6604D42A8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ED68BC0-1FC7-176C-1119-8D017F8FD68E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7586B13-810F-648A-6B01-23E1049686E0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모델링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2D884A6-CEDB-7FBF-C842-E4E5F5279596}"/>
              </a:ext>
            </a:extLst>
          </p:cNvPr>
          <p:cNvGrpSpPr/>
          <p:nvPr/>
        </p:nvGrpSpPr>
        <p:grpSpPr>
          <a:xfrm>
            <a:off x="6934064" y="1910617"/>
            <a:ext cx="5538292" cy="2466270"/>
            <a:chOff x="6876171" y="2666162"/>
            <a:chExt cx="4523384" cy="2466270"/>
          </a:xfrm>
        </p:grpSpPr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E1E2F4DF-CBC6-7E15-5CBE-7644D95F608A}"/>
                </a:ext>
              </a:extLst>
            </p:cNvPr>
            <p:cNvGrpSpPr/>
            <p:nvPr/>
          </p:nvGrpSpPr>
          <p:grpSpPr>
            <a:xfrm>
              <a:off x="6876171" y="2666162"/>
              <a:ext cx="4523384" cy="623570"/>
              <a:chOff x="0" y="0"/>
              <a:chExt cx="700791" cy="96607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274A65FD-B298-11E2-7ECE-B2B5C355775D}"/>
                  </a:ext>
                </a:extLst>
              </p:cNvPr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C3CBC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E0B66114-BE5E-449E-A2AA-50649B78C97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00791" cy="1347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모델 비교</a:t>
                </a:r>
                <a:endParaRPr lang="en-US" sz="2499" dirty="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0CDB5584-93AE-8CF5-A344-EFC3B3486FE8}"/>
                </a:ext>
              </a:extLst>
            </p:cNvPr>
            <p:cNvGrpSpPr/>
            <p:nvPr/>
          </p:nvGrpSpPr>
          <p:grpSpPr>
            <a:xfrm>
              <a:off x="6876171" y="3413913"/>
              <a:ext cx="4523384" cy="1718519"/>
              <a:chOff x="0" y="0"/>
              <a:chExt cx="700791" cy="712645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2566238-C111-35B4-1725-1B419739AF5A}"/>
                  </a:ext>
                </a:extLst>
              </p:cNvPr>
              <p:cNvSpPr/>
              <p:nvPr/>
            </p:nvSpPr>
            <p:spPr>
              <a:xfrm>
                <a:off x="0" y="0"/>
                <a:ext cx="700791" cy="712645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712645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712645"/>
                    </a:lnTo>
                    <a:lnTo>
                      <a:pt x="0" y="712645"/>
                    </a:lnTo>
                    <a:close/>
                  </a:path>
                </a:pathLst>
              </a:custGeom>
              <a:solidFill>
                <a:srgbClr val="C3CBC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C9530287-20C3-8BFD-3734-D7D4B819632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00791" cy="750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30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일 예측 결과를 비교</a:t>
                </a:r>
                <a:endParaRPr lang="en-US" sz="2499" dirty="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F57064F-0D5B-26F7-263F-9F3934CC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67" y="4820334"/>
            <a:ext cx="7593958" cy="42089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4BDF9AA-91AF-C21F-EFB8-5713A3113CE9}"/>
              </a:ext>
            </a:extLst>
          </p:cNvPr>
          <p:cNvSpPr/>
          <p:nvPr/>
        </p:nvSpPr>
        <p:spPr>
          <a:xfrm>
            <a:off x="7770225" y="5591325"/>
            <a:ext cx="685800" cy="2667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BC7491-0231-D6DC-1EB6-2A4F97E38FDF}"/>
              </a:ext>
            </a:extLst>
          </p:cNvPr>
          <p:cNvCxnSpPr>
            <a:cxnSpLocks/>
          </p:cNvCxnSpPr>
          <p:nvPr/>
        </p:nvCxnSpPr>
        <p:spPr>
          <a:xfrm>
            <a:off x="8456025" y="6924675"/>
            <a:ext cx="2494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B78C735B-9A12-201C-48DA-3FCB1D97C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596" y="4877133"/>
            <a:ext cx="2238375" cy="2085975"/>
          </a:xfrm>
          <a:prstGeom prst="rect">
            <a:avLst/>
          </a:prstGeom>
        </p:spPr>
      </p:pic>
      <p:pic>
        <p:nvPicPr>
          <p:cNvPr id="30" name="그림 29" descr="텍스트, 그래픽 디자인, 폰트, 그래픽이(가) 표시된 사진&#10;&#10;자동 생성된 설명">
            <a:extLst>
              <a:ext uri="{FF2B5EF4-FFF2-40B4-BE49-F238E27FC236}">
                <a16:creationId xmlns:a16="http://schemas.microsoft.com/office/drawing/2014/main" id="{62E9FB4B-C731-5065-5DD2-2FA5B5D7D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596" y="6908724"/>
            <a:ext cx="2238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34164"/>
            <a:ext cx="9284162" cy="105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980498" y="0"/>
            <a:ext cx="3307502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7148103" y="5562837"/>
            <a:ext cx="550021" cy="65445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 lang="en-US" sz="2499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85B2ACA7-F3A8-D8BD-972C-165C73B2176A}"/>
              </a:ext>
            </a:extLst>
          </p:cNvPr>
          <p:cNvSpPr txBox="1"/>
          <p:nvPr/>
        </p:nvSpPr>
        <p:spPr>
          <a:xfrm>
            <a:off x="1028700" y="3056579"/>
            <a:ext cx="8805446" cy="71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en-US" altLang="ko-KR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PART 1. </a:t>
            </a:r>
            <a:r>
              <a:rPr lang="ko-KR" altLang="en-US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프로젝트의 개요</a:t>
            </a:r>
            <a:endParaRPr lang="en-US" sz="4176" spc="-279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40FBA0E8-BECB-85F9-6C29-9913DAC529AF}"/>
              </a:ext>
            </a:extLst>
          </p:cNvPr>
          <p:cNvSpPr txBox="1"/>
          <p:nvPr/>
        </p:nvSpPr>
        <p:spPr>
          <a:xfrm>
            <a:off x="1032711" y="4340809"/>
            <a:ext cx="8805446" cy="71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en-US" altLang="ko-KR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PART 2. </a:t>
            </a:r>
            <a:r>
              <a:rPr lang="ko-KR" altLang="en-US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팀 구성 및 역할</a:t>
            </a:r>
            <a:endParaRPr lang="en-US" sz="4176" spc="-279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9370834B-22CB-49C8-9580-A985ECC3B601}"/>
              </a:ext>
            </a:extLst>
          </p:cNvPr>
          <p:cNvSpPr txBox="1"/>
          <p:nvPr/>
        </p:nvSpPr>
        <p:spPr>
          <a:xfrm>
            <a:off x="1028700" y="5625039"/>
            <a:ext cx="8805446" cy="71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en-US" altLang="ko-KR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PART 3. </a:t>
            </a:r>
            <a:r>
              <a:rPr lang="ko-KR" altLang="en-US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수행 절차 및 방법</a:t>
            </a:r>
            <a:endParaRPr lang="en-US" sz="4176" spc="-279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0" name="TextBox 8">
            <a:extLst>
              <a:ext uri="{FF2B5EF4-FFF2-40B4-BE49-F238E27FC236}">
                <a16:creationId xmlns:a16="http://schemas.microsoft.com/office/drawing/2014/main" id="{8FD374D8-02D6-170D-D86E-E80E9C2A6D7C}"/>
              </a:ext>
            </a:extLst>
          </p:cNvPr>
          <p:cNvSpPr txBox="1"/>
          <p:nvPr/>
        </p:nvSpPr>
        <p:spPr>
          <a:xfrm>
            <a:off x="1028700" y="6945481"/>
            <a:ext cx="8805446" cy="71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en-US" altLang="ko-KR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PART 4. </a:t>
            </a:r>
            <a:r>
              <a:rPr lang="ko-KR" altLang="en-US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수행 결과</a:t>
            </a:r>
            <a:endParaRPr lang="en-US" sz="4176" spc="-279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31846AEC-9D2B-2EA8-4EFC-8665F40230EC}"/>
              </a:ext>
            </a:extLst>
          </p:cNvPr>
          <p:cNvSpPr txBox="1"/>
          <p:nvPr/>
        </p:nvSpPr>
        <p:spPr>
          <a:xfrm>
            <a:off x="1028700" y="8259712"/>
            <a:ext cx="8805446" cy="71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en-US" altLang="ko-KR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PART 5. </a:t>
            </a:r>
            <a:r>
              <a:rPr lang="ko-KR" altLang="en-US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자체 평가 의견</a:t>
            </a:r>
            <a:endParaRPr lang="en-US" sz="4176" spc="-279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8ED12-5505-F6B2-2B20-DDB80CA42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22B6AD1A-58A5-B6D4-5787-C280D8AC7E7A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EBE025E-5E2A-9309-3D3B-2AB505C00F6F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모델링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925E764-9432-EF56-5309-CD51C0010435}"/>
              </a:ext>
            </a:extLst>
          </p:cNvPr>
          <p:cNvGrpSpPr/>
          <p:nvPr/>
        </p:nvGrpSpPr>
        <p:grpSpPr>
          <a:xfrm>
            <a:off x="5380406" y="2114442"/>
            <a:ext cx="7527188" cy="2690280"/>
            <a:chOff x="12582085" y="2666162"/>
            <a:chExt cx="4523384" cy="4079438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2FEA6E02-B93D-C8AA-BB01-79A8362CA8AC}"/>
                </a:ext>
              </a:extLst>
            </p:cNvPr>
            <p:cNvGrpSpPr/>
            <p:nvPr/>
          </p:nvGrpSpPr>
          <p:grpSpPr>
            <a:xfrm>
              <a:off x="12582085" y="2666162"/>
              <a:ext cx="4523384" cy="623570"/>
              <a:chOff x="0" y="0"/>
              <a:chExt cx="700791" cy="96607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DCC1EB29-BB3A-59DB-D687-CA4D03C3368C}"/>
                  </a:ext>
                </a:extLst>
              </p:cNvPr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9DA6A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2A98C7D0-AC51-D699-67F3-0C6E8EC4C8C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00791" cy="1347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결과</a:t>
                </a:r>
                <a:endParaRPr lang="en-US" sz="2499" dirty="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18E44C2-07B9-88C4-3BF6-5D7652D39FE4}"/>
                </a:ext>
              </a:extLst>
            </p:cNvPr>
            <p:cNvGrpSpPr/>
            <p:nvPr/>
          </p:nvGrpSpPr>
          <p:grpSpPr>
            <a:xfrm>
              <a:off x="12582085" y="3289732"/>
              <a:ext cx="4523384" cy="3455868"/>
              <a:chOff x="0" y="-38100"/>
              <a:chExt cx="700791" cy="865955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5C067B08-13DE-449C-1F17-2CAF0C35F047}"/>
                  </a:ext>
                </a:extLst>
              </p:cNvPr>
              <p:cNvSpPr/>
              <p:nvPr/>
            </p:nvSpPr>
            <p:spPr>
              <a:xfrm>
                <a:off x="0" y="0"/>
                <a:ext cx="700791" cy="827855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827855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827855"/>
                    </a:lnTo>
                    <a:lnTo>
                      <a:pt x="0" y="827855"/>
                    </a:lnTo>
                    <a:close/>
                  </a:path>
                </a:pathLst>
              </a:custGeom>
              <a:solidFill>
                <a:srgbClr val="9DA6A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E5EEAEA4-26FD-F44D-89D6-97BB1FE1EE9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00791" cy="8659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ko-KR" altLang="en-US" sz="2800" spc="-55" dirty="0">
                    <a:solidFill>
                      <a:srgbClr val="373737"/>
                    </a:solidFill>
                    <a:latin typeface="윤고딕 Bold"/>
                    <a:ea typeface="윤고딕 Bold"/>
                    <a:cs typeface="윤고딕 Bold"/>
                    <a:sym typeface="윤고딕 Bold"/>
                  </a:rPr>
                  <a:t>▶ </a:t>
                </a:r>
                <a:r>
                  <a:rPr 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LSTM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이 시계열 예측에서 </a:t>
                </a: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SARIMAX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보다 우수</a:t>
                </a: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.</a:t>
                </a:r>
              </a:p>
              <a:p>
                <a:pPr algn="ctr">
                  <a:lnSpc>
                    <a:spcPts val="3499"/>
                  </a:lnSpc>
                </a:pPr>
                <a:r>
                  <a:rPr lang="ko-KR" altLang="en-US" sz="2800" spc="-55" dirty="0">
                    <a:solidFill>
                      <a:srgbClr val="373737"/>
                    </a:solidFill>
                    <a:latin typeface="윤고딕 Bold"/>
                    <a:ea typeface="윤고딕 Bold"/>
                    <a:cs typeface="윤고딕 Bold"/>
                    <a:sym typeface="윤고딕 Bold"/>
                  </a:rPr>
                  <a:t>▶ </a:t>
                </a:r>
                <a:r>
                  <a:rPr 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LSTM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은 단기적 가격 변동 예측만 가능하지만</a:t>
                </a: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,</a:t>
                </a:r>
              </a:p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SARIMAX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는 장기적 가격 변동 예측이 가능함</a:t>
                </a: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.</a:t>
                </a:r>
                <a:endParaRPr lang="en-US" sz="2499" dirty="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CD2A6E73-C020-71AF-A591-6A83602B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5514291"/>
            <a:ext cx="7526458" cy="4052709"/>
          </a:xfrm>
          <a:prstGeom prst="rect">
            <a:avLst/>
          </a:prstGeom>
        </p:spPr>
      </p:pic>
      <p:grpSp>
        <p:nvGrpSpPr>
          <p:cNvPr id="4" name="Group 16">
            <a:extLst>
              <a:ext uri="{FF2B5EF4-FFF2-40B4-BE49-F238E27FC236}">
                <a16:creationId xmlns:a16="http://schemas.microsoft.com/office/drawing/2014/main" id="{19EDA94F-C8CC-B0CD-4191-AE102C305CF3}"/>
              </a:ext>
            </a:extLst>
          </p:cNvPr>
          <p:cNvGrpSpPr/>
          <p:nvPr/>
        </p:nvGrpSpPr>
        <p:grpSpPr>
          <a:xfrm>
            <a:off x="1402224" y="4306549"/>
            <a:ext cx="2160000" cy="932318"/>
            <a:chOff x="0" y="-23812"/>
            <a:chExt cx="327068" cy="209128"/>
          </a:xfrm>
        </p:grpSpPr>
        <p:sp>
          <p:nvSpPr>
            <p:cNvPr id="5" name="Freeform 17">
              <a:extLst>
                <a:ext uri="{FF2B5EF4-FFF2-40B4-BE49-F238E27FC236}">
                  <a16:creationId xmlns:a16="http://schemas.microsoft.com/office/drawing/2014/main" id="{52739EB6-754E-9B3E-A0C3-DC51EDA1FF0E}"/>
                </a:ext>
              </a:extLst>
            </p:cNvPr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18">
              <a:extLst>
                <a:ext uri="{FF2B5EF4-FFF2-40B4-BE49-F238E27FC236}">
                  <a16:creationId xmlns:a16="http://schemas.microsoft.com/office/drawing/2014/main" id="{BAF9DD8E-F941-8C19-7AE8-C6A1F338A56F}"/>
                </a:ext>
              </a:extLst>
            </p:cNvPr>
            <p:cNvSpPr txBox="1"/>
            <p:nvPr/>
          </p:nvSpPr>
          <p:spPr>
            <a:xfrm>
              <a:off x="0" y="-23812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altLang="ko-KR" sz="24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SARIMAX</a:t>
              </a:r>
              <a:endParaRPr lang="en-US" sz="24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68ED61CF-6139-4546-673F-9F95EB18DA49}"/>
              </a:ext>
            </a:extLst>
          </p:cNvPr>
          <p:cNvGrpSpPr/>
          <p:nvPr/>
        </p:nvGrpSpPr>
        <p:grpSpPr>
          <a:xfrm>
            <a:off x="14478000" y="4306549"/>
            <a:ext cx="2160000" cy="932318"/>
            <a:chOff x="0" y="-23812"/>
            <a:chExt cx="327068" cy="209128"/>
          </a:xfrm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CD43E41F-9E23-9F62-7D1A-5E138B0EC944}"/>
                </a:ext>
              </a:extLst>
            </p:cNvPr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C8CD3498-CCC2-AAA2-AA15-37082D9B2D37}"/>
                </a:ext>
              </a:extLst>
            </p:cNvPr>
            <p:cNvSpPr txBox="1"/>
            <p:nvPr/>
          </p:nvSpPr>
          <p:spPr>
            <a:xfrm>
              <a:off x="0" y="-23812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altLang="ko-KR" sz="24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LSTM</a:t>
              </a:r>
              <a:endParaRPr lang="en-US" sz="24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pic>
        <p:nvPicPr>
          <p:cNvPr id="18" name="그림 17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D4731BA8-2DB6-3358-0655-7768374F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478" y="5514291"/>
            <a:ext cx="56388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29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8CE3F-9A67-55FB-CF77-F6813531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5B0E6C3C-4784-7B70-7F85-BBE7B471AB4C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7B9062-7445-DFD8-3E57-F6F33D25F5FA}"/>
              </a:ext>
            </a:extLst>
          </p:cNvPr>
          <p:cNvGrpSpPr/>
          <p:nvPr/>
        </p:nvGrpSpPr>
        <p:grpSpPr>
          <a:xfrm>
            <a:off x="1100782" y="2028353"/>
            <a:ext cx="6290618" cy="3712860"/>
            <a:chOff x="1317597" y="4744124"/>
            <a:chExt cx="4523384" cy="2761576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E3A7F08-2038-D3FD-7066-C81059807565}"/>
                </a:ext>
              </a:extLst>
            </p:cNvPr>
            <p:cNvGrpSpPr/>
            <p:nvPr/>
          </p:nvGrpSpPr>
          <p:grpSpPr>
            <a:xfrm>
              <a:off x="1317597" y="5492787"/>
              <a:ext cx="4523384" cy="2012913"/>
              <a:chOff x="0" y="0"/>
              <a:chExt cx="700791" cy="583376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8DFC9A2-48B9-7CEB-28D6-3C3B16596F74}"/>
                  </a:ext>
                </a:extLst>
              </p:cNvPr>
              <p:cNvSpPr/>
              <p:nvPr/>
            </p:nvSpPr>
            <p:spPr>
              <a:xfrm>
                <a:off x="0" y="0"/>
                <a:ext cx="700791" cy="583376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583376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583376"/>
                    </a:lnTo>
                    <a:lnTo>
                      <a:pt x="0" y="583376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E6736975-14DB-28D4-624B-5CC60A4853C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00791" cy="621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Python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을 활용한 과거부터 미래 데이터</a:t>
                </a:r>
                <a:endParaRPr lang="en-US" altLang="ko-KR" sz="2499" dirty="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  <a:p>
                <a:pPr algn="ctr">
                  <a:lnSpc>
                    <a:spcPts val="3499"/>
                  </a:lnSpc>
                </a:pP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SARIMAX, LSTM 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데이터</a:t>
                </a: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 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서버에 적재</a:t>
                </a:r>
                <a:endParaRPr lang="en-US" sz="2499" dirty="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1AE4C24B-1FD9-FCDF-A1FE-79293106DF30}"/>
                </a:ext>
              </a:extLst>
            </p:cNvPr>
            <p:cNvGrpSpPr/>
            <p:nvPr/>
          </p:nvGrpSpPr>
          <p:grpSpPr>
            <a:xfrm>
              <a:off x="1317597" y="4744124"/>
              <a:ext cx="4523384" cy="623570"/>
              <a:chOff x="0" y="0"/>
              <a:chExt cx="700791" cy="9660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7B3871-10EB-7D91-3602-D5A2883CEEDE}"/>
                  </a:ext>
                </a:extLst>
              </p:cNvPr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E87232B4-9B4B-6905-2BC8-0E7F469C7DA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00791" cy="1347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1단계</a:t>
                </a:r>
              </a:p>
            </p:txBody>
          </p:sp>
        </p:grp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939CE768-F0DE-CB5F-A0AD-AF7CA4194803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웹을 이용한 시각화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5B0ADA-0A10-7BDA-7AB4-2EBB41C7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782"/>
          <a:stretch/>
        </p:blipFill>
        <p:spPr>
          <a:xfrm>
            <a:off x="8132903" y="2028353"/>
            <a:ext cx="3991372" cy="46080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AF1383C-FE9E-7E84-D5C4-BC2AC80F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539"/>
          <a:stretch/>
        </p:blipFill>
        <p:spPr>
          <a:xfrm>
            <a:off x="8132903" y="6636447"/>
            <a:ext cx="5165777" cy="2503824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F7C41F2-0926-8B25-6968-A9265F6FD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382" y="2048256"/>
            <a:ext cx="5271347" cy="36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76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F504-F6B7-21F4-8E67-4C3F1D46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AF63DE5-E0C2-B163-D91F-56F1D743CB62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D00574-C092-2493-C7E4-864AB2632A05}"/>
              </a:ext>
            </a:extLst>
          </p:cNvPr>
          <p:cNvGrpSpPr/>
          <p:nvPr/>
        </p:nvGrpSpPr>
        <p:grpSpPr>
          <a:xfrm>
            <a:off x="1100782" y="2184791"/>
            <a:ext cx="5071418" cy="2480898"/>
            <a:chOff x="6882308" y="3910648"/>
            <a:chExt cx="4523384" cy="2452052"/>
          </a:xfrm>
        </p:grpSpPr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58C88E62-EC08-CE49-FCF5-94D47E871DE6}"/>
                </a:ext>
              </a:extLst>
            </p:cNvPr>
            <p:cNvGrpSpPr/>
            <p:nvPr/>
          </p:nvGrpSpPr>
          <p:grpSpPr>
            <a:xfrm>
              <a:off x="6882308" y="3910648"/>
              <a:ext cx="4523384" cy="623570"/>
              <a:chOff x="0" y="0"/>
              <a:chExt cx="700791" cy="96607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8E82EAF4-40CB-FCE5-31F3-129E273A89AC}"/>
                  </a:ext>
                </a:extLst>
              </p:cNvPr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C3CBC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3AD1FC6C-8CBD-FD43-2A3B-939485F076F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00791" cy="1347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2단계</a:t>
                </a:r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81642BB7-8D7B-4C00-C5D5-71DFBA393ACE}"/>
                </a:ext>
              </a:extLst>
            </p:cNvPr>
            <p:cNvGrpSpPr/>
            <p:nvPr/>
          </p:nvGrpSpPr>
          <p:grpSpPr>
            <a:xfrm>
              <a:off x="6882308" y="4658399"/>
              <a:ext cx="4523384" cy="1704301"/>
              <a:chOff x="0" y="0"/>
              <a:chExt cx="700791" cy="712645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5F9B15D7-9714-9BBC-B406-01A74CE09D7A}"/>
                  </a:ext>
                </a:extLst>
              </p:cNvPr>
              <p:cNvSpPr/>
              <p:nvPr/>
            </p:nvSpPr>
            <p:spPr>
              <a:xfrm>
                <a:off x="0" y="0"/>
                <a:ext cx="700791" cy="712645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712645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712645"/>
                    </a:lnTo>
                    <a:lnTo>
                      <a:pt x="0" y="712645"/>
                    </a:lnTo>
                    <a:close/>
                  </a:path>
                </a:pathLst>
              </a:custGeom>
              <a:solidFill>
                <a:srgbClr val="C3CBC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BC16D59D-B37B-DCC7-4B77-F2CBC91FF8A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00791" cy="750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Power BI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를 사용한 대시보드 생성</a:t>
                </a: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.</a:t>
                </a:r>
              </a:p>
            </p:txBody>
          </p:sp>
        </p:grp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59321611-5E6A-F2E6-4FD1-C8087661527A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웹을 이용한 시각화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30" name="그림 2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0B46D28-D605-9396-F528-204D86550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3568" r="819"/>
          <a:stretch/>
        </p:blipFill>
        <p:spPr>
          <a:xfrm>
            <a:off x="6553200" y="2180810"/>
            <a:ext cx="7162800" cy="40442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CDFEA70-D050-0A06-43C4-66C906AE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73" t="3680" r="1247" b="6051"/>
          <a:stretch/>
        </p:blipFill>
        <p:spPr>
          <a:xfrm>
            <a:off x="10134600" y="4518305"/>
            <a:ext cx="6781800" cy="37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3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A7A0-F4A6-B40C-2372-0B30D39F7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2C8AFB3-EADC-3B96-EA32-700E67908583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8369FBF-B766-B86A-5C8B-575E58E6D8D7}"/>
              </a:ext>
            </a:extLst>
          </p:cNvPr>
          <p:cNvGrpSpPr/>
          <p:nvPr/>
        </p:nvGrpSpPr>
        <p:grpSpPr>
          <a:xfrm>
            <a:off x="685800" y="2022980"/>
            <a:ext cx="4917584" cy="3111990"/>
            <a:chOff x="12447019" y="3174510"/>
            <a:chExt cx="4523384" cy="3111990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05C63DA0-804A-D2EE-6B69-F105DC4656D3}"/>
                </a:ext>
              </a:extLst>
            </p:cNvPr>
            <p:cNvGrpSpPr/>
            <p:nvPr/>
          </p:nvGrpSpPr>
          <p:grpSpPr>
            <a:xfrm>
              <a:off x="12447019" y="3174510"/>
              <a:ext cx="4523384" cy="623570"/>
              <a:chOff x="0" y="0"/>
              <a:chExt cx="700791" cy="96607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32C80257-C2D9-4D91-BEB3-428F2E2EB9F3}"/>
                  </a:ext>
                </a:extLst>
              </p:cNvPr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9DA6A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D54AE58C-ED8E-45A7-A57F-EB5FCA024D9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00791" cy="1347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3단계</a:t>
                </a:r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DB9A4386-417E-39A8-98DD-F88B9A89F579}"/>
                </a:ext>
              </a:extLst>
            </p:cNvPr>
            <p:cNvGrpSpPr/>
            <p:nvPr/>
          </p:nvGrpSpPr>
          <p:grpSpPr>
            <a:xfrm>
              <a:off x="12447019" y="3914756"/>
              <a:ext cx="4523384" cy="2371744"/>
              <a:chOff x="0" y="0"/>
              <a:chExt cx="700791" cy="827855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E624752A-48F9-9763-BFAB-BF32240EC5C8}"/>
                  </a:ext>
                </a:extLst>
              </p:cNvPr>
              <p:cNvSpPr/>
              <p:nvPr/>
            </p:nvSpPr>
            <p:spPr>
              <a:xfrm>
                <a:off x="0" y="0"/>
                <a:ext cx="700791" cy="827855"/>
              </a:xfrm>
              <a:custGeom>
                <a:avLst/>
                <a:gdLst/>
                <a:ahLst/>
                <a:cxnLst/>
                <a:rect l="l" t="t" r="r" b="b"/>
                <a:pathLst>
                  <a:path w="700791" h="827855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827855"/>
                    </a:lnTo>
                    <a:lnTo>
                      <a:pt x="0" y="827855"/>
                    </a:lnTo>
                    <a:close/>
                  </a:path>
                </a:pathLst>
              </a:custGeom>
              <a:solidFill>
                <a:srgbClr val="9DA6A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83FC2390-8A27-5DD3-6F81-5F68C6E63FD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00791" cy="8659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웹사이트에 </a:t>
                </a: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Power BI 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대시보드 출력</a:t>
                </a:r>
                <a:endParaRPr lang="en-US" altLang="ko-KR" sz="2499" dirty="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  <a:p>
                <a:pPr algn="ctr">
                  <a:lnSpc>
                    <a:spcPts val="3499"/>
                  </a:lnSpc>
                </a:pP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EX) 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가격 추세</a:t>
                </a: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, </a:t>
                </a: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날씨 상관관계</a:t>
                </a:r>
                <a:r>
                  <a:rPr lang="en-US" altLang="ko-KR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,</a:t>
                </a:r>
              </a:p>
              <a:p>
                <a:pPr algn="ctr">
                  <a:lnSpc>
                    <a:spcPts val="3499"/>
                  </a:lnSpc>
                </a:pPr>
                <a:r>
                  <a:rPr lang="ko-KR" altLang="en-US" sz="2499" dirty="0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예측 그래프</a:t>
                </a:r>
                <a:endParaRPr lang="en-US" altLang="ko-KR" sz="2499" dirty="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F1F2ACB7-205C-DA52-C20C-6E146A9EE714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웹을 이용한 시각화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30" name="그림 2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E666E55-FE65-30E7-C5D5-2E17378DE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22980"/>
            <a:ext cx="6781800" cy="32316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548F90-A7EF-9BDE-BCB2-A71E876C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160088"/>
            <a:ext cx="6058619" cy="32550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97B080-6495-9AFF-13EA-F9E8CE74A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5475148"/>
            <a:ext cx="6172200" cy="33160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1B989B-3727-C14A-8B58-8A268D746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6635660"/>
            <a:ext cx="6064502" cy="32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6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EE8E3-3F24-C3E7-069F-126ABD21D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A819381-456C-7E34-AE48-74D161302882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E31EE84-C2B9-46EB-A3FD-125F19CC0808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육군 훈련소 시각화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4638062-F2FE-415C-6C7F-35D34905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2158192"/>
            <a:ext cx="11827867" cy="6348464"/>
          </a:xfrm>
          <a:prstGeom prst="rect">
            <a:avLst/>
          </a:prstGeom>
        </p:spPr>
      </p:pic>
      <p:sp>
        <p:nvSpPr>
          <p:cNvPr id="34" name="TextBox 24">
            <a:extLst>
              <a:ext uri="{FF2B5EF4-FFF2-40B4-BE49-F238E27FC236}">
                <a16:creationId xmlns:a16="http://schemas.microsoft.com/office/drawing/2014/main" id="{9D777A10-8277-4224-4CDD-F50ACE7FB654}"/>
              </a:ext>
            </a:extLst>
          </p:cNvPr>
          <p:cNvSpPr txBox="1"/>
          <p:nvPr/>
        </p:nvSpPr>
        <p:spPr>
          <a:xfrm>
            <a:off x="13224164" y="3162300"/>
            <a:ext cx="4228000" cy="1034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altLang="ko-KR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■ 1</a:t>
            </a: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년간의 육군 훈련소 메뉴 워드 클라우드</a:t>
            </a:r>
            <a:endParaRPr lang="en-US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283D3F15-D263-7D5E-C800-4116C9DE6FC7}"/>
              </a:ext>
            </a:extLst>
          </p:cNvPr>
          <p:cNvSpPr txBox="1"/>
          <p:nvPr/>
        </p:nvSpPr>
        <p:spPr>
          <a:xfrm>
            <a:off x="13224164" y="4815134"/>
            <a:ext cx="4228000" cy="1034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altLang="ko-KR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■ </a:t>
            </a: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메뉴들 중 농산품이 주 재료인 음식 </a:t>
            </a:r>
            <a:r>
              <a:rPr lang="en-US" altLang="ko-KR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TOP 5 </a:t>
            </a: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출력</a:t>
            </a:r>
            <a:endParaRPr lang="en-US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8ACB85ED-F0B7-A306-E131-21ED21D76EE2}"/>
              </a:ext>
            </a:extLst>
          </p:cNvPr>
          <p:cNvSpPr txBox="1"/>
          <p:nvPr/>
        </p:nvSpPr>
        <p:spPr>
          <a:xfrm>
            <a:off x="13224164" y="6743700"/>
            <a:ext cx="4228000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altLang="ko-KR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■ </a:t>
            </a: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음식별 사용 재료 가격</a:t>
            </a:r>
            <a:endParaRPr lang="en-US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448921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81C45-8C09-A11E-B2EF-12C17A944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94A5AC7D-F773-698A-2527-4DAC69B37FA8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26FF70B-9BB1-A9F2-F952-0841822FE226}"/>
              </a:ext>
            </a:extLst>
          </p:cNvPr>
          <p:cNvGrpSpPr/>
          <p:nvPr/>
        </p:nvGrpSpPr>
        <p:grpSpPr>
          <a:xfrm>
            <a:off x="4133984" y="3087789"/>
            <a:ext cx="2160000" cy="1800000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DC6631D-0837-ED28-52ED-021E89A62E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D917E2B-3DB7-DAF7-2592-78B5859DBA8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다양한 데이터 소스 통합 성공</a:t>
              </a:r>
              <a:r>
                <a:rPr lang="en-US" altLang="ko-KR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.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C27FAB1-303F-EFF0-55AB-A34DF17C02D5}"/>
              </a:ext>
            </a:extLst>
          </p:cNvPr>
          <p:cNvGrpSpPr/>
          <p:nvPr/>
        </p:nvGrpSpPr>
        <p:grpSpPr>
          <a:xfrm>
            <a:off x="8064000" y="3087789"/>
            <a:ext cx="2160000" cy="1800000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11198D1-199C-2B15-C816-79922F960B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0975FDF-0F18-3836-08D4-308E7C3F5F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시계열 예측 모델 개발</a:t>
              </a:r>
              <a:r>
                <a:rPr lang="en-US" altLang="ko-KR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.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3E64F91-D3FF-D543-F325-A3D0A1C96ACD}"/>
              </a:ext>
            </a:extLst>
          </p:cNvPr>
          <p:cNvGrpSpPr/>
          <p:nvPr/>
        </p:nvGrpSpPr>
        <p:grpSpPr>
          <a:xfrm>
            <a:off x="11994016" y="3087789"/>
            <a:ext cx="2160000" cy="1800000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D4E9071-2367-B01A-E1F8-D1E8D74A9EE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7A91DA1-08E4-822A-1979-5DDE9A4B4EF1}"/>
                </a:ext>
              </a:extLst>
            </p:cNvPr>
            <p:cNvSpPr txBox="1"/>
            <p:nvPr/>
          </p:nvSpPr>
          <p:spPr>
            <a:xfrm>
              <a:off x="0" y="381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사용자 친화적인 웹 인터페이스 제작</a:t>
              </a:r>
              <a:r>
                <a:rPr lang="en-US" altLang="ko-KR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.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5B9043C-F92D-90E4-3518-B5042FA9A47C}"/>
              </a:ext>
            </a:extLst>
          </p:cNvPr>
          <p:cNvSpPr/>
          <p:nvPr/>
        </p:nvSpPr>
        <p:spPr>
          <a:xfrm rot="5400000">
            <a:off x="8673961" y="5530422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1872720-6A5D-921B-B75C-A2DA4A3ED231}"/>
              </a:ext>
            </a:extLst>
          </p:cNvPr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성과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142256A-0BB4-E9CE-19C3-099ACBD37D7A}"/>
              </a:ext>
            </a:extLst>
          </p:cNvPr>
          <p:cNvSpPr txBox="1"/>
          <p:nvPr/>
        </p:nvSpPr>
        <p:spPr>
          <a:xfrm>
            <a:off x="5213984" y="6560744"/>
            <a:ext cx="7860029" cy="61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ko-KR" altLang="en-US" sz="3728" spc="-24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인사이트</a:t>
            </a:r>
            <a:endParaRPr lang="en-US" sz="3728" spc="-24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3AEB6-814D-0BFC-7864-7D9A9AE15FA0}"/>
              </a:ext>
            </a:extLst>
          </p:cNvPr>
          <p:cNvSpPr txBox="1"/>
          <p:nvPr/>
        </p:nvSpPr>
        <p:spPr>
          <a:xfrm>
            <a:off x="7339525" y="1870048"/>
            <a:ext cx="360054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ko-KR" altLang="en-US" sz="4800" spc="-24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주요 기능</a:t>
            </a:r>
            <a:endParaRPr lang="en-US" sz="4800" spc="-24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24" name="Group 7">
            <a:extLst>
              <a:ext uri="{FF2B5EF4-FFF2-40B4-BE49-F238E27FC236}">
                <a16:creationId xmlns:a16="http://schemas.microsoft.com/office/drawing/2014/main" id="{B5305DBE-3B90-C9C5-C3D7-321EF94B25FE}"/>
              </a:ext>
            </a:extLst>
          </p:cNvPr>
          <p:cNvGrpSpPr/>
          <p:nvPr/>
        </p:nvGrpSpPr>
        <p:grpSpPr>
          <a:xfrm>
            <a:off x="4538984" y="7176105"/>
            <a:ext cx="3727516" cy="2585236"/>
            <a:chOff x="0" y="0"/>
            <a:chExt cx="812800" cy="8128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3D506B0-2E31-620E-995B-B9483CFD58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CF12DAB3-FB47-E676-0C9A-FBD33438A3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국방 농산품 물자 조달에서 데이터 기반 의사결정의 가능성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27" name="Group 7">
            <a:extLst>
              <a:ext uri="{FF2B5EF4-FFF2-40B4-BE49-F238E27FC236}">
                <a16:creationId xmlns:a16="http://schemas.microsoft.com/office/drawing/2014/main" id="{0DE230B6-492F-A296-A206-E7CB95DD2F7F}"/>
              </a:ext>
            </a:extLst>
          </p:cNvPr>
          <p:cNvGrpSpPr/>
          <p:nvPr/>
        </p:nvGrpSpPr>
        <p:grpSpPr>
          <a:xfrm>
            <a:off x="10224000" y="7176105"/>
            <a:ext cx="3727516" cy="2585236"/>
            <a:chOff x="0" y="0"/>
            <a:chExt cx="812800" cy="812800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8493184-9EE7-C24E-D4B7-4AA73764C2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74F27DAE-462E-BF82-F791-A7743C3D054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군수 물자와 농산물의 유사성 활용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266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FFC9B-61C9-888B-F0C1-C7B500175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6B3DF5A-3913-405B-3040-52CB1A324964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25E33F5-C3C8-85BE-D942-08AE52FC27A7}"/>
              </a:ext>
            </a:extLst>
          </p:cNvPr>
          <p:cNvGrpSpPr/>
          <p:nvPr/>
        </p:nvGrpSpPr>
        <p:grpSpPr>
          <a:xfrm>
            <a:off x="2837642" y="4477566"/>
            <a:ext cx="3093860" cy="2386743"/>
            <a:chOff x="0" y="0"/>
            <a:chExt cx="812800" cy="6270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5F0C82E-9F9B-2FA7-4489-9E7C2282E246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4F480B0-30A0-198A-FACF-54AB34AD91F3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05EBF22-E93A-441F-2B87-6F2B9B44FE58}"/>
              </a:ext>
            </a:extLst>
          </p:cNvPr>
          <p:cNvGrpSpPr/>
          <p:nvPr/>
        </p:nvGrpSpPr>
        <p:grpSpPr>
          <a:xfrm>
            <a:off x="7391400" y="4511202"/>
            <a:ext cx="3093860" cy="2386743"/>
            <a:chOff x="0" y="0"/>
            <a:chExt cx="812800" cy="62703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6301660-A7E3-841C-AF00-DE610E979371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7C040FA-9753-361A-53B7-DAD9E2320B82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4632F34-C6CC-2E4E-9FD0-9B16901F1E51}"/>
              </a:ext>
            </a:extLst>
          </p:cNvPr>
          <p:cNvGrpSpPr/>
          <p:nvPr/>
        </p:nvGrpSpPr>
        <p:grpSpPr>
          <a:xfrm>
            <a:off x="3914651" y="4203313"/>
            <a:ext cx="939842" cy="720510"/>
            <a:chOff x="0" y="0"/>
            <a:chExt cx="246910" cy="189288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700DE3BF-0FD0-73A2-1D6B-F5A4846954FD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2C6438F0-37C0-9B28-C196-C57135DCE118}"/>
                </a:ext>
              </a:extLst>
            </p:cNvPr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443C6E70-F599-ED53-40BF-B0AECD72C25C}"/>
              </a:ext>
            </a:extLst>
          </p:cNvPr>
          <p:cNvGrpSpPr/>
          <p:nvPr/>
        </p:nvGrpSpPr>
        <p:grpSpPr>
          <a:xfrm>
            <a:off x="8468409" y="4209174"/>
            <a:ext cx="939842" cy="720510"/>
            <a:chOff x="0" y="0"/>
            <a:chExt cx="246910" cy="18928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136BCAA-92D0-828F-A637-E2D3894ADE8E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025882ED-E189-B3DF-9947-FFEDAC49F7B9}"/>
                </a:ext>
              </a:extLst>
            </p:cNvPr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64B82D89-D34E-78A7-645B-6FCD1F8C3BAE}"/>
              </a:ext>
            </a:extLst>
          </p:cNvPr>
          <p:cNvSpPr/>
          <p:nvPr/>
        </p:nvSpPr>
        <p:spPr>
          <a:xfrm>
            <a:off x="7162605" y="7960593"/>
            <a:ext cx="3962789" cy="3391640"/>
          </a:xfrm>
          <a:custGeom>
            <a:avLst/>
            <a:gdLst/>
            <a:ahLst/>
            <a:cxnLst/>
            <a:rect l="l" t="t" r="r" b="b"/>
            <a:pathLst>
              <a:path w="3962789" h="3391640">
                <a:moveTo>
                  <a:pt x="0" y="0"/>
                </a:moveTo>
                <a:lnTo>
                  <a:pt x="3962790" y="0"/>
                </a:lnTo>
                <a:lnTo>
                  <a:pt x="3962790" y="3391640"/>
                </a:lnTo>
                <a:lnTo>
                  <a:pt x="0" y="339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0A2012EB-E15A-45AA-323E-DEAEE46DB9FF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DFFEB1CA-1233-6F7A-6208-96CE1BF8D21A}"/>
              </a:ext>
            </a:extLst>
          </p:cNvPr>
          <p:cNvSpPr txBox="1"/>
          <p:nvPr/>
        </p:nvSpPr>
        <p:spPr>
          <a:xfrm>
            <a:off x="3011706" y="4879211"/>
            <a:ext cx="2745732" cy="196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국방 농산품 물류를 위한 데이터 기반 인사이트 제공</a:t>
            </a:r>
            <a:endParaRPr lang="en-US" altLang="ko-KR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05E094BF-3B1F-4DEB-EC83-E3E4BC57854C}"/>
              </a:ext>
            </a:extLst>
          </p:cNvPr>
          <p:cNvSpPr txBox="1"/>
          <p:nvPr/>
        </p:nvSpPr>
        <p:spPr>
          <a:xfrm>
            <a:off x="7565464" y="5199244"/>
            <a:ext cx="2745732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물자 가격 예측을 위한 예측 모델</a:t>
            </a:r>
            <a:endParaRPr lang="en-US" altLang="ko-KR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45" name="Group 7">
            <a:extLst>
              <a:ext uri="{FF2B5EF4-FFF2-40B4-BE49-F238E27FC236}">
                <a16:creationId xmlns:a16="http://schemas.microsoft.com/office/drawing/2014/main" id="{C82CAF60-5A54-D23D-3A47-F8D842B69784}"/>
              </a:ext>
            </a:extLst>
          </p:cNvPr>
          <p:cNvGrpSpPr/>
          <p:nvPr/>
        </p:nvGrpSpPr>
        <p:grpSpPr>
          <a:xfrm>
            <a:off x="11909400" y="4309406"/>
            <a:ext cx="3093860" cy="2568024"/>
            <a:chOff x="0" y="-47625"/>
            <a:chExt cx="812800" cy="674656"/>
          </a:xfrm>
        </p:grpSpPr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B9BB0987-20B4-B0E0-F446-C71210EDC8EF}"/>
                </a:ext>
              </a:extLst>
            </p:cNvPr>
            <p:cNvSpPr/>
            <p:nvPr/>
          </p:nvSpPr>
          <p:spPr>
            <a:xfrm>
              <a:off x="0" y="-9428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6D2DCA68-8D6E-57B9-4101-AC57F12D612E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8" name="TextBox 32">
            <a:extLst>
              <a:ext uri="{FF2B5EF4-FFF2-40B4-BE49-F238E27FC236}">
                <a16:creationId xmlns:a16="http://schemas.microsoft.com/office/drawing/2014/main" id="{ED4A4C88-AFC6-6D82-8DF9-A15FE2845657}"/>
              </a:ext>
            </a:extLst>
          </p:cNvPr>
          <p:cNvSpPr txBox="1"/>
          <p:nvPr/>
        </p:nvSpPr>
        <p:spPr>
          <a:xfrm>
            <a:off x="12083464" y="5161144"/>
            <a:ext cx="2745732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의사결정을 위한 상호작용 시각화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</p:txBody>
      </p:sp>
      <p:grpSp>
        <p:nvGrpSpPr>
          <p:cNvPr id="49" name="Group 22">
            <a:extLst>
              <a:ext uri="{FF2B5EF4-FFF2-40B4-BE49-F238E27FC236}">
                <a16:creationId xmlns:a16="http://schemas.microsoft.com/office/drawing/2014/main" id="{6CB4C564-AD03-1600-CA16-D80195764123}"/>
              </a:ext>
            </a:extLst>
          </p:cNvPr>
          <p:cNvGrpSpPr/>
          <p:nvPr/>
        </p:nvGrpSpPr>
        <p:grpSpPr>
          <a:xfrm>
            <a:off x="12986409" y="4188659"/>
            <a:ext cx="939842" cy="720510"/>
            <a:chOff x="0" y="0"/>
            <a:chExt cx="246910" cy="189288"/>
          </a:xfrm>
        </p:grpSpPr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131A8DA1-CC6A-AE9B-E48F-E701994FC44F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24">
              <a:extLst>
                <a:ext uri="{FF2B5EF4-FFF2-40B4-BE49-F238E27FC236}">
                  <a16:creationId xmlns:a16="http://schemas.microsoft.com/office/drawing/2014/main" id="{0EA9C408-A4D9-F046-D201-0D8509483E9C}"/>
                </a:ext>
              </a:extLst>
            </p:cNvPr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859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3638D-29AE-BE23-0A53-17B9695CF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A5612776-1562-63D6-37DE-3CD45AA856E1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91A7E69-AE24-326E-A71A-81C411D95CD7}"/>
              </a:ext>
            </a:extLst>
          </p:cNvPr>
          <p:cNvGrpSpPr/>
          <p:nvPr/>
        </p:nvGrpSpPr>
        <p:grpSpPr>
          <a:xfrm>
            <a:off x="2358461" y="2516656"/>
            <a:ext cx="14952139" cy="1792749"/>
            <a:chOff x="0" y="0"/>
            <a:chExt cx="812800" cy="6270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050F72C-CA6B-0630-480E-E23B7DD772AB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10846A4-AAD5-21EE-040E-38207EBD4477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7B471DD-C560-F44E-B652-7EE1F6594E56}"/>
              </a:ext>
            </a:extLst>
          </p:cNvPr>
          <p:cNvGrpSpPr/>
          <p:nvPr/>
        </p:nvGrpSpPr>
        <p:grpSpPr>
          <a:xfrm>
            <a:off x="2358461" y="4976817"/>
            <a:ext cx="14952139" cy="2341483"/>
            <a:chOff x="0" y="0"/>
            <a:chExt cx="812800" cy="62703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C351299-DD36-ABB7-0F17-69061139B833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099B7DA-5C44-FAB8-5E34-1FF1BD785A85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217C6350-9E02-D58E-7D7A-CE6DCA875BF3}"/>
              </a:ext>
            </a:extLst>
          </p:cNvPr>
          <p:cNvGrpSpPr/>
          <p:nvPr/>
        </p:nvGrpSpPr>
        <p:grpSpPr>
          <a:xfrm>
            <a:off x="1080000" y="2944006"/>
            <a:ext cx="939842" cy="938047"/>
            <a:chOff x="0" y="-27791"/>
            <a:chExt cx="246910" cy="246438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78BB92D-34AB-7726-77B9-EEF59C34E891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A7815E2F-5AAD-4900-3F8F-4F62EF1C04A6}"/>
                </a:ext>
              </a:extLst>
            </p:cNvPr>
            <p:cNvSpPr txBox="1"/>
            <p:nvPr/>
          </p:nvSpPr>
          <p:spPr>
            <a:xfrm>
              <a:off x="0" y="-27791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21AE67B5-D988-25DA-CB00-88989A857090}"/>
              </a:ext>
            </a:extLst>
          </p:cNvPr>
          <p:cNvGrpSpPr/>
          <p:nvPr/>
        </p:nvGrpSpPr>
        <p:grpSpPr>
          <a:xfrm>
            <a:off x="1080000" y="5792339"/>
            <a:ext cx="939842" cy="720510"/>
            <a:chOff x="0" y="0"/>
            <a:chExt cx="246910" cy="18928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51FF206-58CA-DBDD-C8B8-6C6650C0E2EB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BA7DED7-6091-66F2-7710-5607F641D74D}"/>
                </a:ext>
              </a:extLst>
            </p:cNvPr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C38F9C15-1D6B-D067-1812-8AD377ED2844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향후 과제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FACDEA04-6B43-DB94-3EFD-477304637DFD}"/>
              </a:ext>
            </a:extLst>
          </p:cNvPr>
          <p:cNvSpPr txBox="1"/>
          <p:nvPr/>
        </p:nvSpPr>
        <p:spPr>
          <a:xfrm>
            <a:off x="2709830" y="2715877"/>
            <a:ext cx="14249400" cy="146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현재 모델은 기상 데이터와 출하량을 중심으로 학습 되어있지만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향후에는 토양 상태 데이터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재배 지역별 환경 데이터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시장 유통 정보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재배 작물의 품종 특성 데이터 등 추가적인 변수를 활용해 모델의 예측 정확도를 더욱 높일 계획입니다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ED70221-B43B-0387-6ED7-9036CAB13550}"/>
              </a:ext>
            </a:extLst>
          </p:cNvPr>
          <p:cNvSpPr txBox="1"/>
          <p:nvPr/>
        </p:nvSpPr>
        <p:spPr>
          <a:xfrm>
            <a:off x="2709829" y="5154134"/>
            <a:ext cx="14249400" cy="1962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사용자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맞춤형 데이터 조회 기능을 추가해 지역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작물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시간대를 선택해 원하는 정보를 볼 수 있도록 개선할 계획입니다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또한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예측 데이터 다운로드 기능과 함께 인터렉티브 대시보드를 도입해 사용자가 특정 변수의 조정이 결과에 미치는 영향을 실시간으로 확인할 수 있도록 할 계획입니다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45" name="Group 7">
            <a:extLst>
              <a:ext uri="{FF2B5EF4-FFF2-40B4-BE49-F238E27FC236}">
                <a16:creationId xmlns:a16="http://schemas.microsoft.com/office/drawing/2014/main" id="{5110B06B-98FC-995A-E665-E88B67B34FB1}"/>
              </a:ext>
            </a:extLst>
          </p:cNvPr>
          <p:cNvGrpSpPr/>
          <p:nvPr/>
        </p:nvGrpSpPr>
        <p:grpSpPr>
          <a:xfrm>
            <a:off x="2358460" y="7770344"/>
            <a:ext cx="14952139" cy="2151868"/>
            <a:chOff x="0" y="-47625"/>
            <a:chExt cx="812800" cy="674656"/>
          </a:xfrm>
        </p:grpSpPr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53E63C15-BD67-4EA3-DBB5-9039F3048A22}"/>
                </a:ext>
              </a:extLst>
            </p:cNvPr>
            <p:cNvSpPr/>
            <p:nvPr/>
          </p:nvSpPr>
          <p:spPr>
            <a:xfrm>
              <a:off x="0" y="-9428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435D97AC-BA18-75E7-6D94-078D09590A9C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8" name="TextBox 32">
            <a:extLst>
              <a:ext uri="{FF2B5EF4-FFF2-40B4-BE49-F238E27FC236}">
                <a16:creationId xmlns:a16="http://schemas.microsoft.com/office/drawing/2014/main" id="{B13EDE9F-BAB1-DF1D-3E9A-6CF9C6EB2C38}"/>
              </a:ext>
            </a:extLst>
          </p:cNvPr>
          <p:cNvSpPr txBox="1"/>
          <p:nvPr/>
        </p:nvSpPr>
        <p:spPr>
          <a:xfrm>
            <a:off x="2709830" y="7990273"/>
            <a:ext cx="14249399" cy="146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농산품 중심으로 개발된 현재의 서비스에서 더 나아가 수산물과 축산물에 대한 데이터 분석 및 예측 서비스를 추가할 계획입니다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이를 통해 군식단의 농산물 뿐만 아니라 수산물과 축산물 물자에 대한 실질적인 도움을 제공할 수 있는 종합 예측 플랫폼으로 확장하고자 합니다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49" name="Group 22">
            <a:extLst>
              <a:ext uri="{FF2B5EF4-FFF2-40B4-BE49-F238E27FC236}">
                <a16:creationId xmlns:a16="http://schemas.microsoft.com/office/drawing/2014/main" id="{4B8B4E73-4EDC-03CC-A01C-5E816086FBF3}"/>
              </a:ext>
            </a:extLst>
          </p:cNvPr>
          <p:cNvGrpSpPr/>
          <p:nvPr/>
        </p:nvGrpSpPr>
        <p:grpSpPr>
          <a:xfrm>
            <a:off x="1080000" y="8423135"/>
            <a:ext cx="939842" cy="938047"/>
            <a:chOff x="0" y="-28575"/>
            <a:chExt cx="246910" cy="246438"/>
          </a:xfrm>
        </p:grpSpPr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F34C3A04-EB8F-77B4-7E57-F63F9DA86147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Box 24">
              <a:extLst>
                <a:ext uri="{FF2B5EF4-FFF2-40B4-BE49-F238E27FC236}">
                  <a16:creationId xmlns:a16="http://schemas.microsoft.com/office/drawing/2014/main" id="{79215FA0-7E68-65B6-B246-074B3A4C4CF0}"/>
                </a:ext>
              </a:extLst>
            </p:cNvPr>
            <p:cNvSpPr txBox="1"/>
            <p:nvPr/>
          </p:nvSpPr>
          <p:spPr>
            <a:xfrm>
              <a:off x="0" y="-28575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448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C7324-C200-6BA5-4A90-E69B8105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>
            <a:extLst>
              <a:ext uri="{FF2B5EF4-FFF2-40B4-BE49-F238E27FC236}">
                <a16:creationId xmlns:a16="http://schemas.microsoft.com/office/drawing/2014/main" id="{FDA86A85-FBB3-EFB8-314C-DB5A9D27DBF0}"/>
              </a:ext>
            </a:extLst>
          </p:cNvPr>
          <p:cNvGrpSpPr/>
          <p:nvPr/>
        </p:nvGrpSpPr>
        <p:grpSpPr>
          <a:xfrm>
            <a:off x="1" y="-144661"/>
            <a:ext cx="18287999" cy="10431661"/>
            <a:chOff x="-5988889" y="-38100"/>
            <a:chExt cx="7311159" cy="2747433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D5B69724-B4AC-AC63-684D-68C5E5DB1EC9}"/>
                </a:ext>
              </a:extLst>
            </p:cNvPr>
            <p:cNvSpPr/>
            <p:nvPr/>
          </p:nvSpPr>
          <p:spPr>
            <a:xfrm>
              <a:off x="-5988889" y="948267"/>
              <a:ext cx="7311159" cy="812800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C78854C7-A1F4-C69C-513D-10544EF677BA}"/>
                </a:ext>
              </a:extLst>
            </p:cNvPr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2FA73B-B4B0-193C-EE16-58A0E89BA57F}"/>
              </a:ext>
            </a:extLst>
          </p:cNvPr>
          <p:cNvSpPr txBox="1"/>
          <p:nvPr/>
        </p:nvSpPr>
        <p:spPr>
          <a:xfrm>
            <a:off x="8077200" y="4724507"/>
            <a:ext cx="2133600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 시연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406085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8B41C-EA96-A33F-7D83-F0F0D92EA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>
            <a:extLst>
              <a:ext uri="{FF2B5EF4-FFF2-40B4-BE49-F238E27FC236}">
                <a16:creationId xmlns:a16="http://schemas.microsoft.com/office/drawing/2014/main" id="{BF1DCECE-F299-658B-6D8F-0DB732187447}"/>
              </a:ext>
            </a:extLst>
          </p:cNvPr>
          <p:cNvGrpSpPr/>
          <p:nvPr/>
        </p:nvGrpSpPr>
        <p:grpSpPr>
          <a:xfrm>
            <a:off x="14980498" y="0"/>
            <a:ext cx="3307502" cy="10287000"/>
            <a:chOff x="0" y="0"/>
            <a:chExt cx="1322270" cy="2709333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3DF6A700-EECC-F9E8-14C9-0865ADAC4CCE}"/>
                </a:ext>
              </a:extLst>
            </p:cNvPr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6EE4272C-CFDB-79D4-EED5-8FB09750B127}"/>
                </a:ext>
              </a:extLst>
            </p:cNvPr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267881-3CE6-AA5C-AF9E-81907A6EC265}"/>
              </a:ext>
            </a:extLst>
          </p:cNvPr>
          <p:cNvSpPr txBox="1"/>
          <p:nvPr/>
        </p:nvSpPr>
        <p:spPr>
          <a:xfrm>
            <a:off x="327449" y="4724507"/>
            <a:ext cx="7162800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PART 5.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자체 평가 의견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251192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>
            <a:extLst>
              <a:ext uri="{FF2B5EF4-FFF2-40B4-BE49-F238E27FC236}">
                <a16:creationId xmlns:a16="http://schemas.microsoft.com/office/drawing/2014/main" id="{23A06680-259A-3337-CC86-CACD3CA864FE}"/>
              </a:ext>
            </a:extLst>
          </p:cNvPr>
          <p:cNvGrpSpPr/>
          <p:nvPr/>
        </p:nvGrpSpPr>
        <p:grpSpPr>
          <a:xfrm>
            <a:off x="14980498" y="0"/>
            <a:ext cx="3307502" cy="10287000"/>
            <a:chOff x="0" y="0"/>
            <a:chExt cx="1322270" cy="2709333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287A2150-E3EF-01FC-401C-510B8F7F91CF}"/>
                </a:ext>
              </a:extLst>
            </p:cNvPr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10BEFCFE-5C69-6708-9CAB-0B57403748DA}"/>
                </a:ext>
              </a:extLst>
            </p:cNvPr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111D52-6504-270D-E004-72783952DDAB}"/>
              </a:ext>
            </a:extLst>
          </p:cNvPr>
          <p:cNvSpPr txBox="1"/>
          <p:nvPr/>
        </p:nvSpPr>
        <p:spPr>
          <a:xfrm>
            <a:off x="327449" y="4724507"/>
            <a:ext cx="7162800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PART 1.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1814087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B789-C4A8-714C-6F05-E5A1E5F66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05D9A837-DE0A-3804-B3C7-D71DA1AFCC95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3A4AEBB-B8A4-21B0-3D5A-C467089383C0}"/>
              </a:ext>
            </a:extLst>
          </p:cNvPr>
          <p:cNvGrpSpPr/>
          <p:nvPr/>
        </p:nvGrpSpPr>
        <p:grpSpPr>
          <a:xfrm>
            <a:off x="2438400" y="3708796"/>
            <a:ext cx="3093860" cy="2386743"/>
            <a:chOff x="0" y="0"/>
            <a:chExt cx="812800" cy="627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FE8D0A9-B08E-0568-34BD-1815291F6BFC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8CC4866-73DB-0E7F-7B6B-10394D06B56F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E0F3932-1302-EF31-D1BA-C07A7BA9865B}"/>
              </a:ext>
            </a:extLst>
          </p:cNvPr>
          <p:cNvGrpSpPr/>
          <p:nvPr/>
        </p:nvGrpSpPr>
        <p:grpSpPr>
          <a:xfrm>
            <a:off x="5774902" y="3708796"/>
            <a:ext cx="3093860" cy="2386743"/>
            <a:chOff x="0" y="0"/>
            <a:chExt cx="812800" cy="6270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BA1B4EF-2BA8-B911-54A9-2E5AC6505B38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9A1EABB-DF1A-FDA1-F5C7-AB39B3572A4A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5E03527-1B50-DDCF-8158-FBADC98EBE5E}"/>
              </a:ext>
            </a:extLst>
          </p:cNvPr>
          <p:cNvGrpSpPr/>
          <p:nvPr/>
        </p:nvGrpSpPr>
        <p:grpSpPr>
          <a:xfrm>
            <a:off x="9287862" y="3708795"/>
            <a:ext cx="3093860" cy="2386743"/>
            <a:chOff x="0" y="0"/>
            <a:chExt cx="812800" cy="6270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539177D-16D4-22AD-BAA0-5D748A5F8874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FCAC49E-D398-0425-2A66-418810D68314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F6A459D-6315-0A2A-068A-130CF89B470C}"/>
              </a:ext>
            </a:extLst>
          </p:cNvPr>
          <p:cNvGrpSpPr/>
          <p:nvPr/>
        </p:nvGrpSpPr>
        <p:grpSpPr>
          <a:xfrm>
            <a:off x="12818407" y="3639633"/>
            <a:ext cx="3093860" cy="2386743"/>
            <a:chOff x="0" y="0"/>
            <a:chExt cx="812800" cy="62703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C94A452-4EC0-8C18-A745-A6A8E7C722D6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1E7B6FB-67C5-7404-A66D-0C34C3ED3244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C176051-6794-4A6D-C7CE-F7F9D66EB411}"/>
              </a:ext>
            </a:extLst>
          </p:cNvPr>
          <p:cNvGrpSpPr/>
          <p:nvPr/>
        </p:nvGrpSpPr>
        <p:grpSpPr>
          <a:xfrm>
            <a:off x="3515409" y="3166934"/>
            <a:ext cx="939842" cy="938047"/>
            <a:chOff x="0" y="-33418"/>
            <a:chExt cx="246910" cy="24643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5B9F251-31E3-C5A1-C97B-8F8E51B9EEF0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34AD0DC-74C1-3FCB-CCD3-B921C77B89F2}"/>
                </a:ext>
              </a:extLst>
            </p:cNvPr>
            <p:cNvSpPr txBox="1"/>
            <p:nvPr/>
          </p:nvSpPr>
          <p:spPr>
            <a:xfrm>
              <a:off x="0" y="-33418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2633BE7-DA87-F51E-9F84-A5D0DD36B1FB}"/>
              </a:ext>
            </a:extLst>
          </p:cNvPr>
          <p:cNvGrpSpPr/>
          <p:nvPr/>
        </p:nvGrpSpPr>
        <p:grpSpPr>
          <a:xfrm>
            <a:off x="6851911" y="3140887"/>
            <a:ext cx="939842" cy="938047"/>
            <a:chOff x="0" y="-40261"/>
            <a:chExt cx="246910" cy="246438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91070BE-3ABE-2DDC-937A-2FD0BC4D7A2F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005B0F2-950C-0EFB-F726-5ED91ED1F9B8}"/>
                </a:ext>
              </a:extLst>
            </p:cNvPr>
            <p:cNvSpPr txBox="1"/>
            <p:nvPr/>
          </p:nvSpPr>
          <p:spPr>
            <a:xfrm>
              <a:off x="0" y="-40261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8EA5BF7-C1B0-D549-D984-BE54F92B2F1A}"/>
              </a:ext>
            </a:extLst>
          </p:cNvPr>
          <p:cNvGrpSpPr/>
          <p:nvPr/>
        </p:nvGrpSpPr>
        <p:grpSpPr>
          <a:xfrm>
            <a:off x="10364871" y="3149131"/>
            <a:ext cx="949297" cy="938047"/>
            <a:chOff x="0" y="-38095"/>
            <a:chExt cx="249394" cy="246438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A6CE870-C947-F64B-CD87-E755990AA798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73F44C4A-B80D-09F9-A91E-796036E30E69}"/>
                </a:ext>
              </a:extLst>
            </p:cNvPr>
            <p:cNvSpPr txBox="1"/>
            <p:nvPr/>
          </p:nvSpPr>
          <p:spPr>
            <a:xfrm>
              <a:off x="2484" y="-38095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6FB5ACD-B507-04E3-FA03-114FD3DFAFAE}"/>
              </a:ext>
            </a:extLst>
          </p:cNvPr>
          <p:cNvGrpSpPr/>
          <p:nvPr/>
        </p:nvGrpSpPr>
        <p:grpSpPr>
          <a:xfrm>
            <a:off x="13877831" y="3149132"/>
            <a:ext cx="957428" cy="938047"/>
            <a:chOff x="0" y="-38095"/>
            <a:chExt cx="251530" cy="24643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3A2B848-DD86-DCF2-CB66-1D022B89E562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85FF51C8-A74F-1762-EF78-E60B144DA697}"/>
                </a:ext>
              </a:extLst>
            </p:cNvPr>
            <p:cNvSpPr txBox="1"/>
            <p:nvPr/>
          </p:nvSpPr>
          <p:spPr>
            <a:xfrm>
              <a:off x="4620" y="-38095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E75B30D7-B46A-DF5B-643E-9355CC0F15FF}"/>
              </a:ext>
            </a:extLst>
          </p:cNvPr>
          <p:cNvSpPr/>
          <p:nvPr/>
        </p:nvSpPr>
        <p:spPr>
          <a:xfrm>
            <a:off x="7162605" y="7960593"/>
            <a:ext cx="3962789" cy="3391640"/>
          </a:xfrm>
          <a:custGeom>
            <a:avLst/>
            <a:gdLst/>
            <a:ahLst/>
            <a:cxnLst/>
            <a:rect l="l" t="t" r="r" b="b"/>
            <a:pathLst>
              <a:path w="3962789" h="3391640">
                <a:moveTo>
                  <a:pt x="0" y="0"/>
                </a:moveTo>
                <a:lnTo>
                  <a:pt x="3962790" y="0"/>
                </a:lnTo>
                <a:lnTo>
                  <a:pt x="3962790" y="3391640"/>
                </a:lnTo>
                <a:lnTo>
                  <a:pt x="0" y="339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E8C38E0-81CC-B9C7-2CE7-B6F7A6E23027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아쉬운 점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7F4D4B4-6C01-F62E-8708-605A3768B7E7}"/>
              </a:ext>
            </a:extLst>
          </p:cNvPr>
          <p:cNvSpPr txBox="1"/>
          <p:nvPr/>
        </p:nvSpPr>
        <p:spPr>
          <a:xfrm>
            <a:off x="2612464" y="4195623"/>
            <a:ext cx="2745732" cy="146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특정 환경 변수의 부족으로 가격과의 연관성이 낮음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87FDC42B-25FD-725C-3E7A-B1F158D8694F}"/>
              </a:ext>
            </a:extLst>
          </p:cNvPr>
          <p:cNvSpPr txBox="1"/>
          <p:nvPr/>
        </p:nvSpPr>
        <p:spPr>
          <a:xfrm>
            <a:off x="5948966" y="4195623"/>
            <a:ext cx="2745732" cy="146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갑작스러운 가격 급등 예측의 어려움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B886D3E-78BA-4EC9-611A-F808A6E36261}"/>
              </a:ext>
            </a:extLst>
          </p:cNvPr>
          <p:cNvSpPr txBox="1"/>
          <p:nvPr/>
        </p:nvSpPr>
        <p:spPr>
          <a:xfrm>
            <a:off x="12974886" y="4014647"/>
            <a:ext cx="2745732" cy="196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다양한 품목에 대한 </a:t>
            </a:r>
            <a:r>
              <a:rPr lang="ko-KR" altLang="en-US" sz="2807" spc="-188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하이퍼파라미터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최적화의 어려움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54811950-F4FC-C8B2-D591-B31F3FBD273D}"/>
              </a:ext>
            </a:extLst>
          </p:cNvPr>
          <p:cNvSpPr txBox="1"/>
          <p:nvPr/>
        </p:nvSpPr>
        <p:spPr>
          <a:xfrm>
            <a:off x="3584263" y="2023815"/>
            <a:ext cx="11119472" cy="59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7"/>
              </a:lnSpc>
              <a:spcBef>
                <a:spcPct val="0"/>
              </a:spcBef>
            </a:pPr>
            <a:r>
              <a:rPr lang="ko-KR" altLang="en-US" sz="3576" spc="-23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데이터의 한계 및 기술적인 이슈</a:t>
            </a:r>
            <a:endParaRPr lang="en-US" sz="3576" spc="-23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44" name="TextBox 34">
            <a:extLst>
              <a:ext uri="{FF2B5EF4-FFF2-40B4-BE49-F238E27FC236}">
                <a16:creationId xmlns:a16="http://schemas.microsoft.com/office/drawing/2014/main" id="{068876D8-AFB1-5364-C592-C48EC85A5DE3}"/>
              </a:ext>
            </a:extLst>
          </p:cNvPr>
          <p:cNvSpPr txBox="1"/>
          <p:nvPr/>
        </p:nvSpPr>
        <p:spPr>
          <a:xfrm>
            <a:off x="9461926" y="4368897"/>
            <a:ext cx="2745732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sz="2807" spc="-188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PowerBI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와 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JS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의 연결 문제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4276410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4CB6A-156E-0388-ED6E-D33F8EA05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4E3D1F-2888-CE3F-363A-A75F4633CFFA}"/>
              </a:ext>
            </a:extLst>
          </p:cNvPr>
          <p:cNvSpPr txBox="1"/>
          <p:nvPr/>
        </p:nvSpPr>
        <p:spPr>
          <a:xfrm>
            <a:off x="1080000" y="720000"/>
            <a:ext cx="7162800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개인 소감 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(1)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CC81C472-53D6-DFE8-D945-F495E60B8D5B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8139DE78-F316-3A4B-8241-0DFD4C6A8E55}"/>
              </a:ext>
            </a:extLst>
          </p:cNvPr>
          <p:cNvGrpSpPr/>
          <p:nvPr/>
        </p:nvGrpSpPr>
        <p:grpSpPr>
          <a:xfrm>
            <a:off x="2895600" y="2083229"/>
            <a:ext cx="14630399" cy="2386743"/>
            <a:chOff x="0" y="0"/>
            <a:chExt cx="812800" cy="627031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3D9D53E-4107-EC7F-7B98-FB0BA218E297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11D0B2E5-C477-1F52-EB16-F90FE28908A7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A4F17013-5C1E-854B-17D3-5C6FE4B0DDA6}"/>
              </a:ext>
            </a:extLst>
          </p:cNvPr>
          <p:cNvSpPr txBox="1"/>
          <p:nvPr/>
        </p:nvSpPr>
        <p:spPr>
          <a:xfrm>
            <a:off x="3070058" y="2293190"/>
            <a:ext cx="14173200" cy="196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이 프로젝트는 처음 주제를 정하는 것부터 쉽지 않았고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중간에 계획했던 부분이 잘 진행되지 않아 힘든 순간도 있었습니다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그러나 팀원들과 함께 다른 방법을 고민하고 수정해 가며 프로젝트를 마무리할 수 있었던 점이 매우 기뻤습니다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초기 계획에서 벗어났지만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새로운 방향을 찾아 문제를 해결하는 경험을 할 수 있어 매우 뜻깊었습니다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A9B19343-C239-E2D2-497E-53A13626627F}"/>
              </a:ext>
            </a:extLst>
          </p:cNvPr>
          <p:cNvGrpSpPr/>
          <p:nvPr/>
        </p:nvGrpSpPr>
        <p:grpSpPr>
          <a:xfrm>
            <a:off x="879493" y="2319567"/>
            <a:ext cx="1800000" cy="1800000"/>
            <a:chOff x="0" y="0"/>
            <a:chExt cx="812800" cy="8128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FF8D75A-5579-15DE-A4C6-98A9FC13B8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B337D43E-1007-B982-B442-B17D06315FC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 err="1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윤찬열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47DC93ED-5EF6-2FE0-2FC5-DB9054BA179E}"/>
              </a:ext>
            </a:extLst>
          </p:cNvPr>
          <p:cNvGrpSpPr/>
          <p:nvPr/>
        </p:nvGrpSpPr>
        <p:grpSpPr>
          <a:xfrm>
            <a:off x="2907632" y="4733619"/>
            <a:ext cx="14630399" cy="2386743"/>
            <a:chOff x="0" y="0"/>
            <a:chExt cx="812800" cy="627031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3C0B612-C6BF-8934-D3A3-6D0BE98C39B6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2FEA4058-430A-ADC7-301B-B24AEDAA9A21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7">
            <a:extLst>
              <a:ext uri="{FF2B5EF4-FFF2-40B4-BE49-F238E27FC236}">
                <a16:creationId xmlns:a16="http://schemas.microsoft.com/office/drawing/2014/main" id="{DF0F552B-09B5-6133-9F58-79BEF1088C13}"/>
              </a:ext>
            </a:extLst>
          </p:cNvPr>
          <p:cNvGrpSpPr/>
          <p:nvPr/>
        </p:nvGrpSpPr>
        <p:grpSpPr>
          <a:xfrm>
            <a:off x="879032" y="5026990"/>
            <a:ext cx="1800000" cy="1800000"/>
            <a:chOff x="0" y="0"/>
            <a:chExt cx="812800" cy="8128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3F15646E-267E-7D77-6F0D-F085D73EF5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5208213-4F34-B443-314A-40317FB95BD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 err="1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홍동균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61EDCB1C-6E4B-5361-63FA-9636FFE20F70}"/>
              </a:ext>
            </a:extLst>
          </p:cNvPr>
          <p:cNvGrpSpPr/>
          <p:nvPr/>
        </p:nvGrpSpPr>
        <p:grpSpPr>
          <a:xfrm>
            <a:off x="2943727" y="7433551"/>
            <a:ext cx="14630399" cy="2386743"/>
            <a:chOff x="0" y="0"/>
            <a:chExt cx="812800" cy="627031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D4803737-31B6-86A6-CF71-914192AEE29E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BBC09CC3-F314-CE7A-42D6-922E6614F496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7760E17B-5DA7-FB06-738C-9AB6153192D7}"/>
              </a:ext>
            </a:extLst>
          </p:cNvPr>
          <p:cNvGrpSpPr/>
          <p:nvPr/>
        </p:nvGrpSpPr>
        <p:grpSpPr>
          <a:xfrm>
            <a:off x="879032" y="7713574"/>
            <a:ext cx="1800000" cy="1800000"/>
            <a:chOff x="0" y="0"/>
            <a:chExt cx="812800" cy="8128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1E251CC2-5DAF-C8EF-B8A1-8F1AC11674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F762735F-2580-ACCA-2B56-638D40AB4C2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 err="1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권오윤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5F6AF0D3-53F2-85C6-7073-238F3B750B5A}"/>
              </a:ext>
            </a:extLst>
          </p:cNvPr>
          <p:cNvSpPr txBox="1"/>
          <p:nvPr/>
        </p:nvSpPr>
        <p:spPr>
          <a:xfrm>
            <a:off x="3172326" y="5410865"/>
            <a:ext cx="14137105" cy="96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우여곡절이 많았지만 팀원들과 함께 해결해 나가는 과정이 뜻 깊었고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이번 프로젝트를 통해 스킬 업과 협업 과정을 통해 여러 업무에 대한 이해도 함께 배울 수 있게 되어 좋았습니다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7" name="TextBox 33">
            <a:extLst>
              <a:ext uri="{FF2B5EF4-FFF2-40B4-BE49-F238E27FC236}">
                <a16:creationId xmlns:a16="http://schemas.microsoft.com/office/drawing/2014/main" id="{1C129CEC-62AC-9F03-1EAD-E368A2DE2386}"/>
              </a:ext>
            </a:extLst>
          </p:cNvPr>
          <p:cNvSpPr txBox="1"/>
          <p:nvPr/>
        </p:nvSpPr>
        <p:spPr>
          <a:xfrm>
            <a:off x="3172326" y="7915358"/>
            <a:ext cx="14173200" cy="1466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프로젝트를 수행하면서 어려움이 많았지만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팀원들과 함께 협력하여 문제를 하나씩 해결해 나간 경험이 뜻깊었습니다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또한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프로젝트를 수행함으로써 프로젝트 업무에 대한 이해를 할 수 있어 좋았습니다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292551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62DE5-89E7-2926-F125-14B849937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B3DB5E-FA2F-06A8-FEEB-2C61802EC38F}"/>
              </a:ext>
            </a:extLst>
          </p:cNvPr>
          <p:cNvSpPr txBox="1"/>
          <p:nvPr/>
        </p:nvSpPr>
        <p:spPr>
          <a:xfrm>
            <a:off x="1080000" y="720000"/>
            <a:ext cx="7162800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개인 소감 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(2)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FFEFC6F-A29B-30E5-FAC2-C9691011F75A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8D67E95A-A0FA-97AE-F63C-EA2E4B3EA326}"/>
              </a:ext>
            </a:extLst>
          </p:cNvPr>
          <p:cNvGrpSpPr/>
          <p:nvPr/>
        </p:nvGrpSpPr>
        <p:grpSpPr>
          <a:xfrm>
            <a:off x="2880000" y="2700000"/>
            <a:ext cx="14630399" cy="2386743"/>
            <a:chOff x="0" y="0"/>
            <a:chExt cx="812800" cy="627031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DD2E794-B4B8-E37A-6ED2-57F73ED0F47B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8FA50AF2-58F1-CCAE-91FD-B51B3A31DD9A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32DD17CB-BD58-CC47-1B31-BBC0D11202B1}"/>
              </a:ext>
            </a:extLst>
          </p:cNvPr>
          <p:cNvSpPr txBox="1"/>
          <p:nvPr/>
        </p:nvSpPr>
        <p:spPr>
          <a:xfrm>
            <a:off x="3060000" y="3060000"/>
            <a:ext cx="14173200" cy="1466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데이터도 부족하지만 이 분야에 대한 지식은 더 없어서 걱정이 많았습니다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하지만 팀원들이 차근차근 결과물을 만들어가는 것을 보고 많이 배웠습니다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맡은 역할을 잘 수행하기 위해 찾아보고 학습하면서 전반적인 프로젝트 업무에 대한 이해도가 올라간 것 같습니다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1E1768EE-239F-F4AD-21BC-4479CFE946E7}"/>
              </a:ext>
            </a:extLst>
          </p:cNvPr>
          <p:cNvGrpSpPr/>
          <p:nvPr/>
        </p:nvGrpSpPr>
        <p:grpSpPr>
          <a:xfrm>
            <a:off x="846000" y="3024000"/>
            <a:ext cx="1800000" cy="1800000"/>
            <a:chOff x="0" y="0"/>
            <a:chExt cx="812800" cy="8128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C3B1692-8143-B5CB-07F6-E618A035F3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DBEFDD93-8EBA-2998-9EB5-21ABC9E01F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정태빈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A307F156-F791-8087-8BBC-926FA0022456}"/>
              </a:ext>
            </a:extLst>
          </p:cNvPr>
          <p:cNvGrpSpPr/>
          <p:nvPr/>
        </p:nvGrpSpPr>
        <p:grpSpPr>
          <a:xfrm>
            <a:off x="2880000" y="6480000"/>
            <a:ext cx="14630399" cy="2386743"/>
            <a:chOff x="0" y="0"/>
            <a:chExt cx="812800" cy="627031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B83B82F-AED2-74A4-5CAE-B081DA2C1419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DC1A9983-7419-B200-1805-502DECEE791F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7">
            <a:extLst>
              <a:ext uri="{FF2B5EF4-FFF2-40B4-BE49-F238E27FC236}">
                <a16:creationId xmlns:a16="http://schemas.microsoft.com/office/drawing/2014/main" id="{883308C3-5D21-727A-E2B5-5E00BF5E8C7E}"/>
              </a:ext>
            </a:extLst>
          </p:cNvPr>
          <p:cNvGrpSpPr/>
          <p:nvPr/>
        </p:nvGrpSpPr>
        <p:grpSpPr>
          <a:xfrm>
            <a:off x="846000" y="6750000"/>
            <a:ext cx="1800000" cy="1800000"/>
            <a:chOff x="0" y="0"/>
            <a:chExt cx="812800" cy="8128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6FE22D8A-5463-F3F5-CBD8-05789FEE2AB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F27F01A7-8CD4-031F-A6B7-E0663C070F5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이상윤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20DEF679-BC08-8780-6245-B782EAB8635B}"/>
              </a:ext>
            </a:extLst>
          </p:cNvPr>
          <p:cNvSpPr txBox="1"/>
          <p:nvPr/>
        </p:nvSpPr>
        <p:spPr>
          <a:xfrm>
            <a:off x="3164400" y="6840000"/>
            <a:ext cx="14137105" cy="1466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시계열 인공지능 예측은 생소한 분야였는데 이번 기회를 통해 접해볼 수 있었습니다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sz="2800" dirty="0"/>
            </a:b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시간이 더 있었으면 재배기간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/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재배지 날씨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/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수입량 등의 환경 변수들을 더 가공해서 가격 예측 정확도를 높여 볼 수 있었을 텐데 여의치 않아서 아쉽습니다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766315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50031-328A-7D1B-0CEA-3168BCF8B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73C695-6D36-A4AC-841A-79133BC10EAE}"/>
              </a:ext>
            </a:extLst>
          </p:cNvPr>
          <p:cNvSpPr txBox="1"/>
          <p:nvPr/>
        </p:nvSpPr>
        <p:spPr>
          <a:xfrm>
            <a:off x="1080000" y="720000"/>
            <a:ext cx="7162800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개인 소감 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(3)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14D1CCA5-FB27-5FE3-5331-32D67AE1B59F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F6ED99C-5A0A-5CD7-5D25-247B4B23CB2C}"/>
              </a:ext>
            </a:extLst>
          </p:cNvPr>
          <p:cNvGrpSpPr/>
          <p:nvPr/>
        </p:nvGrpSpPr>
        <p:grpSpPr>
          <a:xfrm>
            <a:off x="2879558" y="6480000"/>
            <a:ext cx="15148886" cy="2386743"/>
            <a:chOff x="0" y="0"/>
            <a:chExt cx="812800" cy="627031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F16DD8E-48D2-9264-57A3-009EA49C822E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CAC0EB23-F4ED-C74A-170C-ABC7CE8228FD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7">
            <a:extLst>
              <a:ext uri="{FF2B5EF4-FFF2-40B4-BE49-F238E27FC236}">
                <a16:creationId xmlns:a16="http://schemas.microsoft.com/office/drawing/2014/main" id="{B866C3FA-5CDF-F8AD-D6F5-ABC8AB7A2731}"/>
              </a:ext>
            </a:extLst>
          </p:cNvPr>
          <p:cNvGrpSpPr/>
          <p:nvPr/>
        </p:nvGrpSpPr>
        <p:grpSpPr>
          <a:xfrm>
            <a:off x="846000" y="6750000"/>
            <a:ext cx="1800000" cy="1800000"/>
            <a:chOff x="0" y="0"/>
            <a:chExt cx="812800" cy="8128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E5C6DF86-2F67-E8F8-07D1-2E67F26B7D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50E3E2B3-E363-0BAD-1076-DA0090E2B0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 err="1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부혁훈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50F99950-E3C4-D737-F133-EB4D2CA0483E}"/>
              </a:ext>
            </a:extLst>
          </p:cNvPr>
          <p:cNvGrpSpPr/>
          <p:nvPr/>
        </p:nvGrpSpPr>
        <p:grpSpPr>
          <a:xfrm>
            <a:off x="2880000" y="2700000"/>
            <a:ext cx="15148886" cy="2646954"/>
            <a:chOff x="0" y="0"/>
            <a:chExt cx="812800" cy="627031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6C7943FB-25BC-1DD2-5780-B02C4A98117A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ABE384AD-FE75-12A7-89AA-398A9D2E0493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A169E8FB-F311-0473-5124-79FE768DCB43}"/>
              </a:ext>
            </a:extLst>
          </p:cNvPr>
          <p:cNvGrpSpPr/>
          <p:nvPr/>
        </p:nvGrpSpPr>
        <p:grpSpPr>
          <a:xfrm>
            <a:off x="846000" y="3024000"/>
            <a:ext cx="1800000" cy="1800000"/>
            <a:chOff x="0" y="0"/>
            <a:chExt cx="812800" cy="8128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AF719F67-2235-03AE-C46E-130BB210F9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7217E3E9-1025-CCE1-575F-FB1F089687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이현동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F29DB12C-EABE-B50D-FBC7-65A4B2CE8CA0}"/>
              </a:ext>
            </a:extLst>
          </p:cNvPr>
          <p:cNvSpPr txBox="1"/>
          <p:nvPr/>
        </p:nvSpPr>
        <p:spPr>
          <a:xfrm>
            <a:off x="3162571" y="6696000"/>
            <a:ext cx="14630399" cy="196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여러 플랫폼들을 사용하고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이를 연결해가는 과정에서 네트워크 및 서버 구조와 환경에 대해서 지식을 배웠고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앞으로의 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IT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생태계를 직접 구축함으로써 의미가 있었던 프로젝트였습니다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sz="2800" dirty="0"/>
            </a:b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서버 구축 담당이다 보니 먼저 시작해서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팀원들이 서버를 좀 더 활용할 수 있었으면 좋았을 텐데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짧은 시간 여건상 분석과 서버 구축이 동시에 시작해서 아쉬웠었습니다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7" name="TextBox 33">
            <a:extLst>
              <a:ext uri="{FF2B5EF4-FFF2-40B4-BE49-F238E27FC236}">
                <a16:creationId xmlns:a16="http://schemas.microsoft.com/office/drawing/2014/main" id="{694BD141-63E8-BBED-E3E8-DBF01DE060DA}"/>
              </a:ext>
            </a:extLst>
          </p:cNvPr>
          <p:cNvSpPr txBox="1"/>
          <p:nvPr/>
        </p:nvSpPr>
        <p:spPr>
          <a:xfrm>
            <a:off x="3060000" y="2880000"/>
            <a:ext cx="14692834" cy="2466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dirty="0"/>
              <a:t>프로젝트를 진행하며 수많은 문제에 직면했지만</a:t>
            </a:r>
            <a:r>
              <a:rPr lang="en-US" altLang="ko-KR" sz="2800" dirty="0"/>
              <a:t>, </a:t>
            </a:r>
            <a:r>
              <a:rPr lang="ko-KR" altLang="en-US" sz="2800" dirty="0"/>
              <a:t>이를 해결해 나가며 팀의 역량이 눈에 띄게 성장했음을 느낄 수 있었습니다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문제 해결 과정에서 쌓은 경험과 배움은 단순한 기술적 성장을 넘어 협업의 중요성과 데이터 분석의 깊이에 대한 통찰을 얻게 해주었습니다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물론</a:t>
            </a:r>
            <a:r>
              <a:rPr lang="en-US" altLang="ko-KR" sz="2800" dirty="0"/>
              <a:t>, </a:t>
            </a:r>
            <a:r>
              <a:rPr lang="ko-KR" altLang="en-US" sz="2800" dirty="0"/>
              <a:t>시간이 조금 더 있었다면 더욱 정교하고 신뢰성 높은 예측 결과를 도출할 수 있었을 것이라는 아쉬움이 남지만</a:t>
            </a:r>
            <a:r>
              <a:rPr lang="en-US" altLang="ko-KR" sz="2800" dirty="0"/>
              <a:t>, </a:t>
            </a:r>
            <a:r>
              <a:rPr lang="ko-KR" altLang="en-US" sz="2800" dirty="0"/>
              <a:t>지금까지의 여정 또한 큰 의미가 있다고 생각합니다</a:t>
            </a:r>
            <a:r>
              <a:rPr lang="en-US" altLang="ko-KR" sz="2800" dirty="0"/>
              <a:t>.</a:t>
            </a:r>
            <a:endParaRPr lang="en-US" altLang="ko-KR" sz="2800" dirty="0">
              <a:solidFill>
                <a:srgbClr val="1D1C1D"/>
              </a:solidFill>
              <a:latin typeface="NotoSansKR"/>
            </a:endParaRPr>
          </a:p>
        </p:txBody>
      </p:sp>
    </p:spTree>
    <p:extLst>
      <p:ext uri="{BB962C8B-B14F-4D97-AF65-F5344CB8AC3E}">
        <p14:creationId xmlns:p14="http://schemas.microsoft.com/office/powerpoint/2010/main" val="4251602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920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Q &amp; 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E7792-7F6C-9A83-8920-A91CCDD59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F94FB566-47ED-F540-78E7-6CBC0BA46E8B}"/>
              </a:ext>
            </a:extLst>
          </p:cNvPr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CAC87FB-5D73-9889-2B95-47A51C55EA79}"/>
              </a:ext>
            </a:extLst>
          </p:cNvPr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  <a:r>
              <a:rPr lang="en-US" sz="5576" spc="-373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.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AB3DCF1-A66A-97D4-9687-B534B67C2B23}"/>
              </a:ext>
            </a:extLst>
          </p:cNvPr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1D56675-C73D-4808-7112-2C409A0AE2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6FC7E23-0887-B9BD-4111-C31142E4229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E7B9EEDC-67CE-BDEB-2DEB-543A7220870E}"/>
              </a:ext>
            </a:extLst>
          </p:cNvPr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79022FA-C1F9-3D9D-8F8D-2083DC88237A}"/>
              </a:ext>
            </a:extLst>
          </p:cNvPr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9365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80000" y="1647521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소개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3555909"/>
            <a:ext cx="8805446" cy="71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ko-KR" altLang="en-US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프로젝트의 목표</a:t>
            </a:r>
            <a:endParaRPr lang="en-US" sz="4176" spc="-279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0" y="4400410"/>
            <a:ext cx="8805446" cy="40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ko-KR" altLang="en-US" sz="1999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 국방 농산품 물자조달을 위한 물자 가격을 예측 및 분석하는 시스템을 개발</a:t>
            </a:r>
            <a:r>
              <a:rPr lang="en-US" altLang="ko-KR" sz="1999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.</a:t>
            </a:r>
            <a:endParaRPr lang="en-US" sz="1999" spc="-55" dirty="0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6B3FE2AB-0022-9DA8-F8EF-70B75395C617}"/>
              </a:ext>
            </a:extLst>
          </p:cNvPr>
          <p:cNvSpPr txBox="1"/>
          <p:nvPr/>
        </p:nvSpPr>
        <p:spPr>
          <a:xfrm>
            <a:off x="1143000" y="5625681"/>
            <a:ext cx="8805446" cy="71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ko-KR" altLang="en-US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프로젝트의 핵심 기능</a:t>
            </a:r>
            <a:endParaRPr lang="en-US" sz="4176" spc="-279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ADE42558-E8DD-90B7-E264-EB087AA3963C}"/>
              </a:ext>
            </a:extLst>
          </p:cNvPr>
          <p:cNvSpPr txBox="1"/>
          <p:nvPr/>
        </p:nvSpPr>
        <p:spPr>
          <a:xfrm>
            <a:off x="1143000" y="6484794"/>
            <a:ext cx="8805446" cy="133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ko-KR" altLang="en-US" sz="1999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 농산물 가격의 추세 분석</a:t>
            </a:r>
            <a:endParaRPr lang="en-US" altLang="ko-KR" sz="1999" spc="-55" dirty="0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3599"/>
              </a:lnSpc>
            </a:pPr>
            <a:r>
              <a:rPr lang="ko-KR" altLang="en-US" sz="1999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 경제 및 환경 변수 통합</a:t>
            </a:r>
            <a:endParaRPr lang="en-US" altLang="ko-KR" sz="1999" spc="-55" dirty="0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3599"/>
              </a:lnSpc>
            </a:pPr>
            <a:r>
              <a:rPr lang="ko-KR" altLang="en-US" sz="1999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 의사결정을 위한 시각화 및 인사이트 제공</a:t>
            </a:r>
            <a:endParaRPr lang="en-US" sz="1999" spc="-55" dirty="0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15" name="그림 14" descr="하늘, 야외, 트랙터, 잔디이(가) 표시된 사진&#10;&#10;자동 생성된 설명">
            <a:extLst>
              <a:ext uri="{FF2B5EF4-FFF2-40B4-BE49-F238E27FC236}">
                <a16:creationId xmlns:a16="http://schemas.microsoft.com/office/drawing/2014/main" id="{7F111498-E962-04C4-2F44-F825A1B17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1947621"/>
            <a:ext cx="5807369" cy="63917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85C31-6CF5-A486-6D95-CE615C47F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2A96B406-B129-0BE6-FDB6-4F089096BB45}"/>
              </a:ext>
            </a:extLst>
          </p:cNvPr>
          <p:cNvSpPr/>
          <p:nvPr/>
        </p:nvSpPr>
        <p:spPr>
          <a:xfrm flipV="1">
            <a:off x="1080000" y="1686151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94C765D-67CD-BE00-AF66-EAA2602CBDEB}"/>
              </a:ext>
            </a:extLst>
          </p:cNvPr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5" name="그림 4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DACB4BC0-2C6B-5565-841D-29FF8A7E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537650"/>
            <a:ext cx="7858125" cy="1000125"/>
          </a:xfrm>
          <a:prstGeom prst="rect">
            <a:avLst/>
          </a:prstGeom>
        </p:spPr>
      </p:pic>
      <p:pic>
        <p:nvPicPr>
          <p:cNvPr id="13" name="그림 12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C4CC1ADD-EAB9-E60F-9A3E-7C5AA51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6045350"/>
            <a:ext cx="6391275" cy="1743075"/>
          </a:xfrm>
          <a:prstGeom prst="rect">
            <a:avLst/>
          </a:prstGeom>
        </p:spPr>
      </p:pic>
      <p:pic>
        <p:nvPicPr>
          <p:cNvPr id="16" name="그림 15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A8526ECB-0C9F-C276-6431-35C091708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50" y="8497419"/>
            <a:ext cx="7667625" cy="1476375"/>
          </a:xfrm>
          <a:prstGeom prst="rect">
            <a:avLst/>
          </a:prstGeom>
        </p:spPr>
      </p:pic>
      <p:pic>
        <p:nvPicPr>
          <p:cNvPr id="18" name="그림 17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1F54C678-A67A-3A52-FD0B-F3CA0098E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850825"/>
            <a:ext cx="7067550" cy="2476500"/>
          </a:xfrm>
          <a:prstGeom prst="rect">
            <a:avLst/>
          </a:prstGeom>
        </p:spPr>
      </p:pic>
      <p:pic>
        <p:nvPicPr>
          <p:cNvPr id="20" name="그림 19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9D21C2E0-2E7A-2FEF-581C-F7B769FB1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398756"/>
            <a:ext cx="11887200" cy="2276475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D6C0FCC2-F858-1E68-B126-CF3F532EC62E}"/>
              </a:ext>
            </a:extLst>
          </p:cNvPr>
          <p:cNvSpPr txBox="1"/>
          <p:nvPr/>
        </p:nvSpPr>
        <p:spPr>
          <a:xfrm>
            <a:off x="1080000" y="1959675"/>
            <a:ext cx="9258300" cy="686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ko-KR" altLang="en-US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다양한 환경변수로 인한 농산품 가격 상승</a:t>
            </a:r>
            <a:endParaRPr lang="en-US" sz="4176" spc="-279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23950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C0CD0-F5FB-C386-6D1A-1FB71337C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>
            <a:extLst>
              <a:ext uri="{FF2B5EF4-FFF2-40B4-BE49-F238E27FC236}">
                <a16:creationId xmlns:a16="http://schemas.microsoft.com/office/drawing/2014/main" id="{50D1CDB2-C1E8-07BF-A3B0-CC8B664A14C6}"/>
              </a:ext>
            </a:extLst>
          </p:cNvPr>
          <p:cNvGrpSpPr/>
          <p:nvPr/>
        </p:nvGrpSpPr>
        <p:grpSpPr>
          <a:xfrm>
            <a:off x="14980498" y="0"/>
            <a:ext cx="3307502" cy="10287000"/>
            <a:chOff x="0" y="0"/>
            <a:chExt cx="1322270" cy="2709333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74237C89-9B3F-4D87-B5A4-8CBC1E7B1447}"/>
                </a:ext>
              </a:extLst>
            </p:cNvPr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F3F79A76-B331-8D0C-6A1A-6F2216B55364}"/>
                </a:ext>
              </a:extLst>
            </p:cNvPr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97BAFC-C0A4-4A4C-02C4-5CB682362E90}"/>
              </a:ext>
            </a:extLst>
          </p:cNvPr>
          <p:cNvSpPr txBox="1"/>
          <p:nvPr/>
        </p:nvSpPr>
        <p:spPr>
          <a:xfrm>
            <a:off x="327448" y="4724507"/>
            <a:ext cx="9273751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PART 2.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구성 및 역할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340859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28DFE-9A4A-399F-AAF2-1EB3A23EF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ABE14F19-C9E9-9D7D-AF11-D1875A82C839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2639333A-FE43-E9B9-049B-67A91CEA85A9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역할 및 </a:t>
            </a:r>
            <a:r>
              <a:rPr lang="ko-KR" altLang="en-US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팀구성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27B5070-06D1-D223-4318-F63CFE9FA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63289"/>
              </p:ext>
            </p:extLst>
          </p:nvPr>
        </p:nvGraphicFramePr>
        <p:xfrm>
          <a:off x="1046328" y="2277986"/>
          <a:ext cx="16195344" cy="706482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441244">
                  <a:extLst>
                    <a:ext uri="{9D8B030D-6E8A-4147-A177-3AD203B41FA5}">
                      <a16:colId xmlns:a16="http://schemas.microsoft.com/office/drawing/2014/main" val="296365489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84197137"/>
                    </a:ext>
                  </a:extLst>
                </a:gridCol>
                <a:gridCol w="11239500">
                  <a:extLst>
                    <a:ext uri="{9D8B030D-6E8A-4147-A177-3AD203B41FA5}">
                      <a16:colId xmlns:a16="http://schemas.microsoft.com/office/drawing/2014/main" val="2503673197"/>
                    </a:ext>
                  </a:extLst>
                </a:gridCol>
              </a:tblGrid>
              <a:tr h="883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훈련생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역할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담당 업무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016047"/>
                  </a:ext>
                </a:extLst>
              </a:tr>
              <a:tr h="883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Yu Gothic Medium" panose="020B0500000000000000" pitchFamily="34" charset="-128"/>
                        </a:rPr>
                        <a:t>윤찬열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팀장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 panose="020B0500000000000000" pitchFamily="34" charset="-128"/>
                        </a:rPr>
                        <a:t>▶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데이터 수집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LSTM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예측 모델링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데이터 </a:t>
                      </a:r>
                      <a:r>
                        <a:rPr lang="ko-KR" alt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전처리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문서 작업</a:t>
                      </a:r>
                      <a:endParaRPr lang="ko-KR" altLang="en-US" sz="24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088948"/>
                  </a:ext>
                </a:extLst>
              </a:tr>
              <a:tr h="883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이현동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Yu Gothic Medium" panose="020B0500000000000000" pitchFamily="34" charset="-128"/>
                        </a:rPr>
                        <a:t>부팀장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 panose="020B0500000000000000" pitchFamily="34" charset="-128"/>
                        </a:rPr>
                        <a:t>▶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데이터 수집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SARIMAX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예측 모델링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데이터 </a:t>
                      </a:r>
                      <a:r>
                        <a:rPr lang="ko-KR" alt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전처리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문서 작업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Web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개발</a:t>
                      </a:r>
                      <a:endParaRPr lang="ko-KR" altLang="en-US" sz="24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358877"/>
                  </a:ext>
                </a:extLst>
              </a:tr>
              <a:tr h="883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Yu Gothic Medium" panose="020B0500000000000000" pitchFamily="34" charset="-128"/>
                        </a:rPr>
                        <a:t>홍동균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팀원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 panose="020B0500000000000000" pitchFamily="34" charset="-128"/>
                        </a:rPr>
                        <a:t>▶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데이터 수집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Power BI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시각화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Figma Web &amp;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대시보드 </a:t>
                      </a:r>
                      <a:r>
                        <a:rPr lang="ko-KR" alt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탬플릿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 디자인</a:t>
                      </a:r>
                      <a:endParaRPr lang="ko-KR" altLang="en-US" sz="24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322136"/>
                  </a:ext>
                </a:extLst>
              </a:tr>
              <a:tr h="883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이상윤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팀원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 panose="020B0500000000000000" pitchFamily="34" charset="-128"/>
                        </a:rPr>
                        <a:t>▶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데이터 수집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,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 자료조사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ERD, EDA,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문서작업</a:t>
                      </a:r>
                      <a:endParaRPr lang="ko-KR" altLang="en-US" sz="24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196399"/>
                  </a:ext>
                </a:extLst>
              </a:tr>
              <a:tr h="883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Yu Gothic Medium" panose="020B0500000000000000" pitchFamily="34" charset="-128"/>
                        </a:rPr>
                        <a:t>권오윤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팀원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 panose="020B0500000000000000" pitchFamily="34" charset="-128"/>
                        </a:rPr>
                        <a:t>▶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데이터 수집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 , LSTM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예측 모델링</a:t>
                      </a:r>
                      <a:endParaRPr lang="ko-KR" altLang="en-US" sz="24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84265"/>
                  </a:ext>
                </a:extLst>
              </a:tr>
              <a:tr h="883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정태빈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팀원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 panose="020B0500000000000000" pitchFamily="34" charset="-128"/>
                        </a:rPr>
                        <a:t>▶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데이터 수집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자료조사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ERD, EDA</a:t>
                      </a:r>
                      <a:endParaRPr lang="ko-KR" altLang="en-US" sz="24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466908"/>
                  </a:ext>
                </a:extLst>
              </a:tr>
              <a:tr h="883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Yu Gothic Medium" panose="020B0500000000000000" pitchFamily="34" charset="-128"/>
                        </a:rPr>
                        <a:t>부혁훈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Yu Gothic Medium" panose="020B0500000000000000" pitchFamily="34" charset="-128"/>
                        </a:rPr>
                        <a:t>팀원</a:t>
                      </a:r>
                      <a:endParaRPr lang="ko-KR" altLang="en-US" sz="32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 panose="020B0500000000000000" pitchFamily="34" charset="-128"/>
                        </a:rPr>
                        <a:t>▶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빅데이터 서버 구축</a:t>
                      </a:r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, </a:t>
                      </a:r>
                      <a:r>
                        <a:rPr lang="ko-KR" altLang="en-US" sz="2400" b="0" kern="1200" dirty="0">
                          <a:solidFill>
                            <a:schemeClr val="dk1"/>
                          </a:solidFill>
                          <a:effectLst/>
                          <a:latin typeface="Yu Gothic Medium" panose="020B0500000000000000" pitchFamily="34" charset="-128"/>
                        </a:rPr>
                        <a:t>파일 업로드 자동화</a:t>
                      </a:r>
                      <a:endParaRPr lang="ko-KR" altLang="en-US" sz="2400" dirty="0">
                        <a:latin typeface="Yu Gothic Medium" panose="020B0500000000000000" pitchFamily="34" charset="-128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55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58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E453-150D-D8A5-6355-DC8B71136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>
            <a:extLst>
              <a:ext uri="{FF2B5EF4-FFF2-40B4-BE49-F238E27FC236}">
                <a16:creationId xmlns:a16="http://schemas.microsoft.com/office/drawing/2014/main" id="{6B3E46B1-66D3-6C3C-D647-FA075CE2F494}"/>
              </a:ext>
            </a:extLst>
          </p:cNvPr>
          <p:cNvGrpSpPr/>
          <p:nvPr/>
        </p:nvGrpSpPr>
        <p:grpSpPr>
          <a:xfrm>
            <a:off x="14980498" y="0"/>
            <a:ext cx="3307502" cy="10287000"/>
            <a:chOff x="0" y="0"/>
            <a:chExt cx="1322270" cy="2709333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80283E6F-765E-D2A9-DB4D-39E622F239A6}"/>
                </a:ext>
              </a:extLst>
            </p:cNvPr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4635D3D5-AB6A-AAAA-264C-7A5DDA769C31}"/>
                </a:ext>
              </a:extLst>
            </p:cNvPr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5F8866A-8778-01FE-B538-C2C025D36AFD}"/>
              </a:ext>
            </a:extLst>
          </p:cNvPr>
          <p:cNvSpPr txBox="1"/>
          <p:nvPr/>
        </p:nvSpPr>
        <p:spPr>
          <a:xfrm>
            <a:off x="327448" y="4724507"/>
            <a:ext cx="10721551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PART 3.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수행 절차 및 방법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162784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6A368-95B3-E35A-F579-7891626A4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6E4A1AD9-E5B7-AEC2-D9E0-41D4D7B5F276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E8F26D38-8ADF-0CE1-128B-7A3ED5239F88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일정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39" name="그래픽 1">
            <a:extLst>
              <a:ext uri="{FF2B5EF4-FFF2-40B4-BE49-F238E27FC236}">
                <a16:creationId xmlns:a16="http://schemas.microsoft.com/office/drawing/2014/main" id="{7149790C-17C2-5FEB-73B5-E6D99DC0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36"/>
          <a:stretch/>
        </p:blipFill>
        <p:spPr>
          <a:xfrm>
            <a:off x="1641026" y="1739615"/>
            <a:ext cx="15005947" cy="73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0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1053</Words>
  <Application>Microsoft Office PowerPoint</Application>
  <PresentationFormat>사용자 지정</PresentationFormat>
  <Paragraphs>173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윤고딕 Bold</vt:lpstr>
      <vt:lpstr>Calibri</vt:lpstr>
      <vt:lpstr>윤고딕 Semi-Bold</vt:lpstr>
      <vt:lpstr>Inter Bold</vt:lpstr>
      <vt:lpstr>윤고딕 Medium</vt:lpstr>
      <vt:lpstr>Yu Gothic Medium</vt:lpstr>
      <vt:lpstr>NotoSansKR</vt:lpstr>
      <vt:lpstr>맑은 고딕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심플한 회사 사업 프로젝트 소개 프레젠테이션</dc:title>
  <cp:lastModifiedBy>이현동(2020152032)</cp:lastModifiedBy>
  <cp:revision>98</cp:revision>
  <dcterms:created xsi:type="dcterms:W3CDTF">2006-08-16T00:00:00Z</dcterms:created>
  <dcterms:modified xsi:type="dcterms:W3CDTF">2024-12-18T05:56:58Z</dcterms:modified>
  <dc:identifier>DAGYzIAa7Zk</dc:identifier>
</cp:coreProperties>
</file>